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9134475" cy="12179300" type="ledger"/>
  <p:notesSz cx="7556500" cy="10699750"/>
  <p:defaultTextStyle>
    <a:defPPr>
      <a:defRPr lang="en-US"/>
    </a:defPPr>
    <a:lvl1pPr marL="0" algn="l" defTabSz="1067471" rtl="0" eaLnBrk="1" latinLnBrk="0" hangingPunct="1">
      <a:defRPr sz="2101" kern="1200">
        <a:solidFill>
          <a:schemeClr val="tx1"/>
        </a:solidFill>
        <a:latin typeface="+mn-lt"/>
        <a:ea typeface="+mn-ea"/>
        <a:cs typeface="+mn-cs"/>
      </a:defRPr>
    </a:lvl1pPr>
    <a:lvl2pPr marL="533735" algn="l" defTabSz="1067471" rtl="0" eaLnBrk="1" latinLnBrk="0" hangingPunct="1">
      <a:defRPr sz="2101" kern="1200">
        <a:solidFill>
          <a:schemeClr val="tx1"/>
        </a:solidFill>
        <a:latin typeface="+mn-lt"/>
        <a:ea typeface="+mn-ea"/>
        <a:cs typeface="+mn-cs"/>
      </a:defRPr>
    </a:lvl2pPr>
    <a:lvl3pPr marL="1067471" algn="l" defTabSz="1067471" rtl="0" eaLnBrk="1" latinLnBrk="0" hangingPunct="1">
      <a:defRPr sz="2101" kern="1200">
        <a:solidFill>
          <a:schemeClr val="tx1"/>
        </a:solidFill>
        <a:latin typeface="+mn-lt"/>
        <a:ea typeface="+mn-ea"/>
        <a:cs typeface="+mn-cs"/>
      </a:defRPr>
    </a:lvl3pPr>
    <a:lvl4pPr marL="1601206" algn="l" defTabSz="1067471" rtl="0" eaLnBrk="1" latinLnBrk="0" hangingPunct="1">
      <a:defRPr sz="2101" kern="1200">
        <a:solidFill>
          <a:schemeClr val="tx1"/>
        </a:solidFill>
        <a:latin typeface="+mn-lt"/>
        <a:ea typeface="+mn-ea"/>
        <a:cs typeface="+mn-cs"/>
      </a:defRPr>
    </a:lvl4pPr>
    <a:lvl5pPr marL="2134941" algn="l" defTabSz="1067471" rtl="0" eaLnBrk="1" latinLnBrk="0" hangingPunct="1">
      <a:defRPr sz="2101" kern="1200">
        <a:solidFill>
          <a:schemeClr val="tx1"/>
        </a:solidFill>
        <a:latin typeface="+mn-lt"/>
        <a:ea typeface="+mn-ea"/>
        <a:cs typeface="+mn-cs"/>
      </a:defRPr>
    </a:lvl5pPr>
    <a:lvl6pPr marL="2668676" algn="l" defTabSz="1067471" rtl="0" eaLnBrk="1" latinLnBrk="0" hangingPunct="1">
      <a:defRPr sz="2101" kern="1200">
        <a:solidFill>
          <a:schemeClr val="tx1"/>
        </a:solidFill>
        <a:latin typeface="+mn-lt"/>
        <a:ea typeface="+mn-ea"/>
        <a:cs typeface="+mn-cs"/>
      </a:defRPr>
    </a:lvl6pPr>
    <a:lvl7pPr marL="3202412" algn="l" defTabSz="1067471" rtl="0" eaLnBrk="1" latinLnBrk="0" hangingPunct="1">
      <a:defRPr sz="2101" kern="1200">
        <a:solidFill>
          <a:schemeClr val="tx1"/>
        </a:solidFill>
        <a:latin typeface="+mn-lt"/>
        <a:ea typeface="+mn-ea"/>
        <a:cs typeface="+mn-cs"/>
      </a:defRPr>
    </a:lvl7pPr>
    <a:lvl8pPr marL="3736147" algn="l" defTabSz="1067471" rtl="0" eaLnBrk="1" latinLnBrk="0" hangingPunct="1">
      <a:defRPr sz="2101" kern="1200">
        <a:solidFill>
          <a:schemeClr val="tx1"/>
        </a:solidFill>
        <a:latin typeface="+mn-lt"/>
        <a:ea typeface="+mn-ea"/>
        <a:cs typeface="+mn-cs"/>
      </a:defRPr>
    </a:lvl8pPr>
    <a:lvl9pPr marL="4269882" algn="l" defTabSz="1067471" rtl="0" eaLnBrk="1" latinLnBrk="0" hangingPunct="1">
      <a:defRPr sz="210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78" userDrawn="1">
          <p15:clr>
            <a:srgbClr val="A4A3A4"/>
          </p15:clr>
        </p15:guide>
        <p15:guide id="2" pos="261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3"/>
    <p:restoredTop sz="94648"/>
  </p:normalViewPr>
  <p:slideViewPr>
    <p:cSldViewPr>
      <p:cViewPr>
        <p:scale>
          <a:sx n="96" d="100"/>
          <a:sy n="96" d="100"/>
        </p:scale>
        <p:origin x="520" y="336"/>
      </p:cViewPr>
      <p:guideLst>
        <p:guide orient="horz" pos="3278"/>
        <p:guide pos="261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660" y="3775583"/>
            <a:ext cx="7770828" cy="38472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323" y="6820409"/>
            <a:ext cx="639950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41326" y="941920"/>
            <a:ext cx="7859497" cy="437940"/>
          </a:xfrm>
        </p:spPr>
        <p:txBody>
          <a:bodyPr lIns="0" tIns="0" rIns="0" bIns="0"/>
          <a:lstStyle>
            <a:lvl1pPr>
              <a:defRPr sz="2846" b="0" i="0">
                <a:solidFill>
                  <a:srgbClr val="EF453D"/>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41326" y="941920"/>
            <a:ext cx="7859497" cy="437940"/>
          </a:xfrm>
        </p:spPr>
        <p:txBody>
          <a:bodyPr lIns="0" tIns="0" rIns="0" bIns="0"/>
          <a:lstStyle>
            <a:lvl1pPr>
              <a:defRPr sz="2846" b="0" i="0">
                <a:solidFill>
                  <a:srgbClr val="EF453D"/>
                </a:solidFill>
                <a:latin typeface="Tahoma"/>
                <a:cs typeface="Tahoma"/>
              </a:defRPr>
            </a:lvl1pPr>
          </a:lstStyle>
          <a:p>
            <a:endParaRPr/>
          </a:p>
        </p:txBody>
      </p:sp>
      <p:sp>
        <p:nvSpPr>
          <p:cNvPr id="3" name="Holder 3"/>
          <p:cNvSpPr>
            <a:spLocks noGrp="1"/>
          </p:cNvSpPr>
          <p:nvPr>
            <p:ph sz="half" idx="2"/>
          </p:nvPr>
        </p:nvSpPr>
        <p:spPr>
          <a:xfrm>
            <a:off x="457107" y="2801239"/>
            <a:ext cx="397683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8207" y="2801239"/>
            <a:ext cx="397683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641326" y="941920"/>
            <a:ext cx="7859497" cy="437940"/>
          </a:xfrm>
        </p:spPr>
        <p:txBody>
          <a:bodyPr lIns="0" tIns="0" rIns="0" bIns="0"/>
          <a:lstStyle>
            <a:lvl1pPr>
              <a:defRPr sz="2846" b="0" i="0">
                <a:solidFill>
                  <a:srgbClr val="EF453D"/>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641326" y="941920"/>
            <a:ext cx="7859497" cy="384721"/>
          </a:xfrm>
          <a:prstGeom prst="rect">
            <a:avLst/>
          </a:prstGeom>
        </p:spPr>
        <p:txBody>
          <a:bodyPr wrap="square" lIns="0" tIns="0" rIns="0" bIns="0">
            <a:spAutoFit/>
          </a:bodyPr>
          <a:lstStyle>
            <a:lvl1pPr>
              <a:defRPr sz="2500" b="0" i="0">
                <a:solidFill>
                  <a:srgbClr val="EF453D"/>
                </a:solidFill>
                <a:latin typeface="Tahoma"/>
                <a:cs typeface="Tahoma"/>
              </a:defRPr>
            </a:lvl1pPr>
          </a:lstStyle>
          <a:p>
            <a:endParaRPr/>
          </a:p>
        </p:txBody>
      </p:sp>
      <p:sp>
        <p:nvSpPr>
          <p:cNvPr id="3" name="Holder 3"/>
          <p:cNvSpPr>
            <a:spLocks noGrp="1"/>
          </p:cNvSpPr>
          <p:nvPr>
            <p:ph type="body" idx="1"/>
          </p:nvPr>
        </p:nvSpPr>
        <p:spPr>
          <a:xfrm>
            <a:off x="457108" y="2801239"/>
            <a:ext cx="8227936"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332" y="11326750"/>
            <a:ext cx="2925488" cy="323294"/>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108" y="11326750"/>
            <a:ext cx="2102694" cy="323294"/>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11/28/21</a:t>
            </a:fld>
            <a:endParaRPr lang="en-US"/>
          </a:p>
        </p:txBody>
      </p:sp>
      <p:sp>
        <p:nvSpPr>
          <p:cNvPr id="6" name="Holder 6"/>
          <p:cNvSpPr>
            <a:spLocks noGrp="1"/>
          </p:cNvSpPr>
          <p:nvPr>
            <p:ph type="sldNum" sz="quarter" idx="7"/>
          </p:nvPr>
        </p:nvSpPr>
        <p:spPr>
          <a:xfrm>
            <a:off x="6582349" y="11326750"/>
            <a:ext cx="2102694" cy="323294"/>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20431">
        <a:defRPr>
          <a:latin typeface="+mn-lt"/>
          <a:ea typeface="+mn-ea"/>
          <a:cs typeface="+mn-cs"/>
        </a:defRPr>
      </a:lvl2pPr>
      <a:lvl3pPr marL="1040862">
        <a:defRPr>
          <a:latin typeface="+mn-lt"/>
          <a:ea typeface="+mn-ea"/>
          <a:cs typeface="+mn-cs"/>
        </a:defRPr>
      </a:lvl3pPr>
      <a:lvl4pPr marL="1561292">
        <a:defRPr>
          <a:latin typeface="+mn-lt"/>
          <a:ea typeface="+mn-ea"/>
          <a:cs typeface="+mn-cs"/>
        </a:defRPr>
      </a:lvl4pPr>
      <a:lvl5pPr marL="2081723">
        <a:defRPr>
          <a:latin typeface="+mn-lt"/>
          <a:ea typeface="+mn-ea"/>
          <a:cs typeface="+mn-cs"/>
        </a:defRPr>
      </a:lvl5pPr>
      <a:lvl6pPr marL="2602154">
        <a:defRPr>
          <a:latin typeface="+mn-lt"/>
          <a:ea typeface="+mn-ea"/>
          <a:cs typeface="+mn-cs"/>
        </a:defRPr>
      </a:lvl6pPr>
      <a:lvl7pPr marL="3122585">
        <a:defRPr>
          <a:latin typeface="+mn-lt"/>
          <a:ea typeface="+mn-ea"/>
          <a:cs typeface="+mn-cs"/>
        </a:defRPr>
      </a:lvl7pPr>
      <a:lvl8pPr marL="3643015">
        <a:defRPr>
          <a:latin typeface="+mn-lt"/>
          <a:ea typeface="+mn-ea"/>
          <a:cs typeface="+mn-cs"/>
        </a:defRPr>
      </a:lvl8pPr>
      <a:lvl9pPr marL="4163446">
        <a:defRPr>
          <a:latin typeface="+mn-lt"/>
          <a:ea typeface="+mn-ea"/>
          <a:cs typeface="+mn-cs"/>
        </a:defRPr>
      </a:lvl9pPr>
    </p:bodyStyle>
    <p:otherStyle>
      <a:lvl1pPr marL="0">
        <a:defRPr>
          <a:latin typeface="+mn-lt"/>
          <a:ea typeface="+mn-ea"/>
          <a:cs typeface="+mn-cs"/>
        </a:defRPr>
      </a:lvl1pPr>
      <a:lvl2pPr marL="520431">
        <a:defRPr>
          <a:latin typeface="+mn-lt"/>
          <a:ea typeface="+mn-ea"/>
          <a:cs typeface="+mn-cs"/>
        </a:defRPr>
      </a:lvl2pPr>
      <a:lvl3pPr marL="1040862">
        <a:defRPr>
          <a:latin typeface="+mn-lt"/>
          <a:ea typeface="+mn-ea"/>
          <a:cs typeface="+mn-cs"/>
        </a:defRPr>
      </a:lvl3pPr>
      <a:lvl4pPr marL="1561292">
        <a:defRPr>
          <a:latin typeface="+mn-lt"/>
          <a:ea typeface="+mn-ea"/>
          <a:cs typeface="+mn-cs"/>
        </a:defRPr>
      </a:lvl4pPr>
      <a:lvl5pPr marL="2081723">
        <a:defRPr>
          <a:latin typeface="+mn-lt"/>
          <a:ea typeface="+mn-ea"/>
          <a:cs typeface="+mn-cs"/>
        </a:defRPr>
      </a:lvl5pPr>
      <a:lvl6pPr marL="2602154">
        <a:defRPr>
          <a:latin typeface="+mn-lt"/>
          <a:ea typeface="+mn-ea"/>
          <a:cs typeface="+mn-cs"/>
        </a:defRPr>
      </a:lvl6pPr>
      <a:lvl7pPr marL="3122585">
        <a:defRPr>
          <a:latin typeface="+mn-lt"/>
          <a:ea typeface="+mn-ea"/>
          <a:cs typeface="+mn-cs"/>
        </a:defRPr>
      </a:lvl7pPr>
      <a:lvl8pPr marL="3643015">
        <a:defRPr>
          <a:latin typeface="+mn-lt"/>
          <a:ea typeface="+mn-ea"/>
          <a:cs typeface="+mn-cs"/>
        </a:defRPr>
      </a:lvl8pPr>
      <a:lvl9pPr marL="416344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02" y="0"/>
            <a:ext cx="9142478" cy="12487921"/>
          </a:xfrm>
          <a:custGeom>
            <a:avLst/>
            <a:gdLst/>
            <a:ahLst/>
            <a:cxnLst/>
            <a:rect l="l" t="t" r="r" b="b"/>
            <a:pathLst>
              <a:path w="7562850" h="10696575">
                <a:moveTo>
                  <a:pt x="0" y="0"/>
                </a:moveTo>
                <a:lnTo>
                  <a:pt x="7562849" y="0"/>
                </a:lnTo>
                <a:lnTo>
                  <a:pt x="7562849" y="10696573"/>
                </a:lnTo>
                <a:lnTo>
                  <a:pt x="0" y="10696573"/>
                </a:lnTo>
                <a:lnTo>
                  <a:pt x="0" y="0"/>
                </a:lnTo>
                <a:close/>
              </a:path>
            </a:pathLst>
          </a:custGeom>
          <a:solidFill>
            <a:srgbClr val="E3E3E3"/>
          </a:solidFill>
        </p:spPr>
        <p:txBody>
          <a:bodyPr wrap="square" lIns="0" tIns="0" rIns="0" bIns="0" rtlCol="0"/>
          <a:lstStyle/>
          <a:p>
            <a:endParaRPr sz="2392" dirty="0"/>
          </a:p>
        </p:txBody>
      </p:sp>
      <p:sp>
        <p:nvSpPr>
          <p:cNvPr id="3" name="object 3"/>
          <p:cNvSpPr/>
          <p:nvPr/>
        </p:nvSpPr>
        <p:spPr>
          <a:xfrm>
            <a:off x="1607442" y="9625331"/>
            <a:ext cx="6951454" cy="45719"/>
          </a:xfrm>
          <a:custGeom>
            <a:avLst/>
            <a:gdLst/>
            <a:ahLst/>
            <a:cxnLst/>
            <a:rect l="l" t="t" r="r" b="b"/>
            <a:pathLst>
              <a:path w="5586730" h="23495">
                <a:moveTo>
                  <a:pt x="0" y="22884"/>
                </a:moveTo>
                <a:lnTo>
                  <a:pt x="5586336" y="22884"/>
                </a:lnTo>
                <a:lnTo>
                  <a:pt x="5586336" y="0"/>
                </a:lnTo>
                <a:lnTo>
                  <a:pt x="0" y="0"/>
                </a:lnTo>
                <a:lnTo>
                  <a:pt x="0" y="22884"/>
                </a:lnTo>
                <a:close/>
              </a:path>
            </a:pathLst>
          </a:custGeom>
          <a:solidFill>
            <a:srgbClr val="212121">
              <a:alpha val="14898"/>
            </a:srgbClr>
          </a:solidFill>
        </p:spPr>
        <p:txBody>
          <a:bodyPr wrap="square" lIns="0" tIns="0" rIns="0" bIns="0" rtlCol="0"/>
          <a:lstStyle/>
          <a:p>
            <a:endParaRPr sz="2392"/>
          </a:p>
        </p:txBody>
      </p:sp>
      <p:grpSp>
        <p:nvGrpSpPr>
          <p:cNvPr id="4" name="object 4"/>
          <p:cNvGrpSpPr/>
          <p:nvPr/>
        </p:nvGrpSpPr>
        <p:grpSpPr>
          <a:xfrm>
            <a:off x="775216" y="9625965"/>
            <a:ext cx="7798848" cy="2040485"/>
            <a:chOff x="673152" y="8456596"/>
            <a:chExt cx="6254115" cy="1792605"/>
          </a:xfrm>
        </p:grpSpPr>
        <p:sp>
          <p:nvSpPr>
            <p:cNvPr id="5" name="object 5"/>
            <p:cNvSpPr/>
            <p:nvPr/>
          </p:nvSpPr>
          <p:spPr>
            <a:xfrm>
              <a:off x="673150" y="8479091"/>
              <a:ext cx="6254115" cy="1770380"/>
            </a:xfrm>
            <a:custGeom>
              <a:avLst/>
              <a:gdLst/>
              <a:ahLst/>
              <a:cxnLst/>
              <a:rect l="l" t="t" r="r" b="b"/>
              <a:pathLst>
                <a:path w="6254115" h="1770379">
                  <a:moveTo>
                    <a:pt x="6253645" y="1747227"/>
                  </a:moveTo>
                  <a:lnTo>
                    <a:pt x="667308" y="1747227"/>
                  </a:lnTo>
                  <a:lnTo>
                    <a:pt x="667308" y="1769719"/>
                  </a:lnTo>
                  <a:lnTo>
                    <a:pt x="0" y="1769719"/>
                  </a:lnTo>
                  <a:lnTo>
                    <a:pt x="0" y="1770113"/>
                  </a:lnTo>
                  <a:lnTo>
                    <a:pt x="6253645" y="1770113"/>
                  </a:lnTo>
                  <a:lnTo>
                    <a:pt x="6253645" y="1769719"/>
                  </a:lnTo>
                  <a:lnTo>
                    <a:pt x="6253645" y="1747227"/>
                  </a:lnTo>
                  <a:close/>
                </a:path>
                <a:path w="6254115" h="1770379">
                  <a:moveTo>
                    <a:pt x="6253645" y="0"/>
                  </a:moveTo>
                  <a:lnTo>
                    <a:pt x="6230747" y="0"/>
                  </a:lnTo>
                  <a:lnTo>
                    <a:pt x="6230747" y="1746745"/>
                  </a:lnTo>
                  <a:lnTo>
                    <a:pt x="6253645" y="1746745"/>
                  </a:lnTo>
                  <a:lnTo>
                    <a:pt x="6253645" y="0"/>
                  </a:lnTo>
                  <a:close/>
                </a:path>
              </a:pathLst>
            </a:custGeom>
            <a:solidFill>
              <a:srgbClr val="212121">
                <a:alpha val="14898"/>
              </a:srgbClr>
            </a:solidFill>
          </p:spPr>
          <p:txBody>
            <a:bodyPr wrap="square" lIns="0" tIns="0" rIns="0" bIns="0" rtlCol="0"/>
            <a:lstStyle/>
            <a:p>
              <a:endParaRPr sz="2392"/>
            </a:p>
          </p:txBody>
        </p:sp>
        <p:sp>
          <p:nvSpPr>
            <p:cNvPr id="6" name="object 6"/>
            <p:cNvSpPr/>
            <p:nvPr/>
          </p:nvSpPr>
          <p:spPr>
            <a:xfrm>
              <a:off x="673152" y="8456596"/>
              <a:ext cx="667385" cy="1792605"/>
            </a:xfrm>
            <a:custGeom>
              <a:avLst/>
              <a:gdLst/>
              <a:ahLst/>
              <a:cxnLst/>
              <a:rect l="l" t="t" r="r" b="b"/>
              <a:pathLst>
                <a:path w="667385" h="1792604">
                  <a:moveTo>
                    <a:pt x="667309" y="1792203"/>
                  </a:moveTo>
                  <a:lnTo>
                    <a:pt x="0" y="1792203"/>
                  </a:lnTo>
                  <a:lnTo>
                    <a:pt x="0" y="0"/>
                  </a:lnTo>
                  <a:lnTo>
                    <a:pt x="667309" y="0"/>
                  </a:lnTo>
                  <a:lnTo>
                    <a:pt x="667309" y="1792203"/>
                  </a:lnTo>
                  <a:close/>
                </a:path>
              </a:pathLst>
            </a:custGeom>
            <a:solidFill>
              <a:srgbClr val="4FC3C8"/>
            </a:solidFill>
          </p:spPr>
          <p:txBody>
            <a:bodyPr wrap="square" lIns="0" tIns="0" rIns="0" bIns="0" rtlCol="0"/>
            <a:lstStyle/>
            <a:p>
              <a:endParaRPr sz="2392"/>
            </a:p>
          </p:txBody>
        </p:sp>
      </p:grpSp>
      <p:sp>
        <p:nvSpPr>
          <p:cNvPr id="7" name="object 7"/>
          <p:cNvSpPr/>
          <p:nvPr/>
        </p:nvSpPr>
        <p:spPr>
          <a:xfrm>
            <a:off x="775592" y="2453336"/>
            <a:ext cx="7790415" cy="630288"/>
          </a:xfrm>
          <a:custGeom>
            <a:avLst/>
            <a:gdLst/>
            <a:ahLst/>
            <a:cxnLst/>
            <a:rect l="l" t="t" r="r" b="b"/>
            <a:pathLst>
              <a:path w="6844030" h="553719">
                <a:moveTo>
                  <a:pt x="6843408" y="0"/>
                </a:moveTo>
                <a:lnTo>
                  <a:pt x="0" y="0"/>
                </a:lnTo>
                <a:lnTo>
                  <a:pt x="0" y="22898"/>
                </a:lnTo>
                <a:lnTo>
                  <a:pt x="0" y="530364"/>
                </a:lnTo>
                <a:lnTo>
                  <a:pt x="0" y="553262"/>
                </a:lnTo>
                <a:lnTo>
                  <a:pt x="6843408" y="553262"/>
                </a:lnTo>
                <a:lnTo>
                  <a:pt x="6843408" y="530364"/>
                </a:lnTo>
                <a:lnTo>
                  <a:pt x="22440" y="530364"/>
                </a:lnTo>
                <a:lnTo>
                  <a:pt x="22440" y="22898"/>
                </a:lnTo>
                <a:lnTo>
                  <a:pt x="6820497" y="22898"/>
                </a:lnTo>
                <a:lnTo>
                  <a:pt x="6820497" y="529932"/>
                </a:lnTo>
                <a:lnTo>
                  <a:pt x="6843408" y="529932"/>
                </a:lnTo>
                <a:lnTo>
                  <a:pt x="6843408" y="22898"/>
                </a:lnTo>
                <a:lnTo>
                  <a:pt x="6843408" y="22504"/>
                </a:lnTo>
                <a:lnTo>
                  <a:pt x="6843408" y="0"/>
                </a:lnTo>
                <a:close/>
              </a:path>
            </a:pathLst>
          </a:custGeom>
          <a:solidFill>
            <a:srgbClr val="212121">
              <a:alpha val="14898"/>
            </a:srgbClr>
          </a:solidFill>
        </p:spPr>
        <p:txBody>
          <a:bodyPr wrap="square" lIns="0" tIns="0" rIns="0" bIns="0" rtlCol="0"/>
          <a:lstStyle/>
          <a:p>
            <a:endParaRPr sz="2392"/>
          </a:p>
        </p:txBody>
      </p:sp>
      <p:sp>
        <p:nvSpPr>
          <p:cNvPr id="9" name="object 9"/>
          <p:cNvSpPr/>
          <p:nvPr/>
        </p:nvSpPr>
        <p:spPr>
          <a:xfrm>
            <a:off x="775214" y="3286329"/>
            <a:ext cx="7783682" cy="628842"/>
          </a:xfrm>
          <a:custGeom>
            <a:avLst/>
            <a:gdLst/>
            <a:ahLst/>
            <a:cxnLst/>
            <a:rect l="l" t="t" r="r" b="b"/>
            <a:pathLst>
              <a:path w="3517265" h="552450">
                <a:moveTo>
                  <a:pt x="3517087" y="0"/>
                </a:moveTo>
                <a:lnTo>
                  <a:pt x="3494201" y="0"/>
                </a:lnTo>
                <a:lnTo>
                  <a:pt x="3494201" y="22910"/>
                </a:lnTo>
                <a:lnTo>
                  <a:pt x="3494201" y="529488"/>
                </a:lnTo>
                <a:lnTo>
                  <a:pt x="22402" y="529488"/>
                </a:lnTo>
                <a:lnTo>
                  <a:pt x="22402" y="22910"/>
                </a:lnTo>
                <a:lnTo>
                  <a:pt x="3494201" y="22910"/>
                </a:lnTo>
                <a:lnTo>
                  <a:pt x="3494201" y="0"/>
                </a:lnTo>
                <a:lnTo>
                  <a:pt x="0" y="0"/>
                </a:lnTo>
                <a:lnTo>
                  <a:pt x="0" y="22910"/>
                </a:lnTo>
                <a:lnTo>
                  <a:pt x="0" y="529488"/>
                </a:lnTo>
                <a:lnTo>
                  <a:pt x="0" y="552399"/>
                </a:lnTo>
                <a:lnTo>
                  <a:pt x="3517087" y="552399"/>
                </a:lnTo>
                <a:lnTo>
                  <a:pt x="3517087" y="529945"/>
                </a:lnTo>
                <a:lnTo>
                  <a:pt x="3517087" y="529488"/>
                </a:lnTo>
                <a:lnTo>
                  <a:pt x="3517087" y="22910"/>
                </a:lnTo>
                <a:lnTo>
                  <a:pt x="3517087" y="22504"/>
                </a:lnTo>
                <a:lnTo>
                  <a:pt x="3517087" y="0"/>
                </a:lnTo>
                <a:close/>
              </a:path>
            </a:pathLst>
          </a:custGeom>
          <a:solidFill>
            <a:srgbClr val="212121">
              <a:alpha val="14898"/>
            </a:srgbClr>
          </a:solidFill>
        </p:spPr>
        <p:txBody>
          <a:bodyPr wrap="square" lIns="0" tIns="0" rIns="0" bIns="0" rtlCol="0"/>
          <a:lstStyle/>
          <a:p>
            <a:endParaRPr sz="2392"/>
          </a:p>
        </p:txBody>
      </p:sp>
      <p:grpSp>
        <p:nvGrpSpPr>
          <p:cNvPr id="10" name="object 10"/>
          <p:cNvGrpSpPr/>
          <p:nvPr/>
        </p:nvGrpSpPr>
        <p:grpSpPr>
          <a:xfrm>
            <a:off x="775217" y="4092970"/>
            <a:ext cx="7799642" cy="1690646"/>
            <a:chOff x="655837" y="3595753"/>
            <a:chExt cx="6254115" cy="1485265"/>
          </a:xfrm>
        </p:grpSpPr>
        <p:sp>
          <p:nvSpPr>
            <p:cNvPr id="11" name="object 11"/>
            <p:cNvSpPr/>
            <p:nvPr/>
          </p:nvSpPr>
          <p:spPr>
            <a:xfrm>
              <a:off x="655904" y="3938942"/>
              <a:ext cx="6254115" cy="1142365"/>
            </a:xfrm>
            <a:custGeom>
              <a:avLst/>
              <a:gdLst/>
              <a:ahLst/>
              <a:cxnLst/>
              <a:rect l="l" t="t" r="r" b="b"/>
              <a:pathLst>
                <a:path w="6254115" h="1142364">
                  <a:moveTo>
                    <a:pt x="6253492" y="0"/>
                  </a:moveTo>
                  <a:lnTo>
                    <a:pt x="0" y="0"/>
                  </a:lnTo>
                  <a:lnTo>
                    <a:pt x="0" y="20218"/>
                  </a:lnTo>
                  <a:lnTo>
                    <a:pt x="0" y="1118946"/>
                  </a:lnTo>
                  <a:lnTo>
                    <a:pt x="0" y="1141780"/>
                  </a:lnTo>
                  <a:lnTo>
                    <a:pt x="6253492" y="1141780"/>
                  </a:lnTo>
                  <a:lnTo>
                    <a:pt x="6253492" y="1118946"/>
                  </a:lnTo>
                  <a:lnTo>
                    <a:pt x="22428" y="1118946"/>
                  </a:lnTo>
                  <a:lnTo>
                    <a:pt x="22428" y="20218"/>
                  </a:lnTo>
                  <a:lnTo>
                    <a:pt x="6230594" y="20218"/>
                  </a:lnTo>
                  <a:lnTo>
                    <a:pt x="6230594" y="1118489"/>
                  </a:lnTo>
                  <a:lnTo>
                    <a:pt x="6253492" y="1118489"/>
                  </a:lnTo>
                  <a:lnTo>
                    <a:pt x="6253492" y="20218"/>
                  </a:lnTo>
                  <a:lnTo>
                    <a:pt x="6253492" y="19761"/>
                  </a:lnTo>
                  <a:lnTo>
                    <a:pt x="6253492" y="0"/>
                  </a:lnTo>
                  <a:close/>
                </a:path>
              </a:pathLst>
            </a:custGeom>
            <a:solidFill>
              <a:srgbClr val="212121">
                <a:alpha val="14898"/>
              </a:srgbClr>
            </a:solidFill>
          </p:spPr>
          <p:txBody>
            <a:bodyPr wrap="square" lIns="0" tIns="0" rIns="0" bIns="0" rtlCol="0"/>
            <a:lstStyle/>
            <a:p>
              <a:endParaRPr sz="2392"/>
            </a:p>
          </p:txBody>
        </p:sp>
        <p:sp>
          <p:nvSpPr>
            <p:cNvPr id="12" name="object 12"/>
            <p:cNvSpPr/>
            <p:nvPr/>
          </p:nvSpPr>
          <p:spPr>
            <a:xfrm>
              <a:off x="655837" y="3595753"/>
              <a:ext cx="6254115" cy="343535"/>
            </a:xfrm>
            <a:custGeom>
              <a:avLst/>
              <a:gdLst/>
              <a:ahLst/>
              <a:cxnLst/>
              <a:rect l="l" t="t" r="r" b="b"/>
              <a:pathLst>
                <a:path w="6254115" h="343535">
                  <a:moveTo>
                    <a:pt x="6253645" y="343187"/>
                  </a:moveTo>
                  <a:lnTo>
                    <a:pt x="0" y="343187"/>
                  </a:lnTo>
                  <a:lnTo>
                    <a:pt x="0" y="0"/>
                  </a:lnTo>
                  <a:lnTo>
                    <a:pt x="6253645" y="0"/>
                  </a:lnTo>
                  <a:lnTo>
                    <a:pt x="6253645" y="343187"/>
                  </a:lnTo>
                  <a:close/>
                </a:path>
              </a:pathLst>
            </a:custGeom>
            <a:solidFill>
              <a:srgbClr val="EF453D"/>
            </a:solidFill>
          </p:spPr>
          <p:txBody>
            <a:bodyPr wrap="square" lIns="0" tIns="0" rIns="0" bIns="0" rtlCol="0"/>
            <a:lstStyle/>
            <a:p>
              <a:endParaRPr sz="2392"/>
            </a:p>
          </p:txBody>
        </p:sp>
      </p:grpSp>
      <p:grpSp>
        <p:nvGrpSpPr>
          <p:cNvPr id="13" name="object 13"/>
          <p:cNvGrpSpPr/>
          <p:nvPr/>
        </p:nvGrpSpPr>
        <p:grpSpPr>
          <a:xfrm>
            <a:off x="775217" y="5961744"/>
            <a:ext cx="7799641" cy="1758590"/>
            <a:chOff x="673152" y="5237507"/>
            <a:chExt cx="6254115" cy="1544955"/>
          </a:xfrm>
        </p:grpSpPr>
        <p:sp>
          <p:nvSpPr>
            <p:cNvPr id="14" name="object 14"/>
            <p:cNvSpPr/>
            <p:nvPr/>
          </p:nvSpPr>
          <p:spPr>
            <a:xfrm>
              <a:off x="673150" y="5580696"/>
              <a:ext cx="6254115" cy="1202055"/>
            </a:xfrm>
            <a:custGeom>
              <a:avLst/>
              <a:gdLst/>
              <a:ahLst/>
              <a:cxnLst/>
              <a:rect l="l" t="t" r="r" b="b"/>
              <a:pathLst>
                <a:path w="6254115" h="1202054">
                  <a:moveTo>
                    <a:pt x="6253645" y="0"/>
                  </a:moveTo>
                  <a:lnTo>
                    <a:pt x="6230747" y="0"/>
                  </a:lnTo>
                  <a:lnTo>
                    <a:pt x="6230747" y="1178687"/>
                  </a:lnTo>
                  <a:lnTo>
                    <a:pt x="22415" y="1178687"/>
                  </a:lnTo>
                  <a:lnTo>
                    <a:pt x="22415" y="0"/>
                  </a:lnTo>
                  <a:lnTo>
                    <a:pt x="0" y="0"/>
                  </a:lnTo>
                  <a:lnTo>
                    <a:pt x="0" y="1178687"/>
                  </a:lnTo>
                  <a:lnTo>
                    <a:pt x="0" y="1201585"/>
                  </a:lnTo>
                  <a:lnTo>
                    <a:pt x="6253645" y="1201585"/>
                  </a:lnTo>
                  <a:lnTo>
                    <a:pt x="6253645" y="1178864"/>
                  </a:lnTo>
                  <a:lnTo>
                    <a:pt x="6253645" y="1178687"/>
                  </a:lnTo>
                  <a:lnTo>
                    <a:pt x="6253645" y="0"/>
                  </a:lnTo>
                  <a:close/>
                </a:path>
              </a:pathLst>
            </a:custGeom>
            <a:solidFill>
              <a:srgbClr val="212121">
                <a:alpha val="14898"/>
              </a:srgbClr>
            </a:solidFill>
          </p:spPr>
          <p:txBody>
            <a:bodyPr wrap="square" lIns="0" tIns="0" rIns="0" bIns="0" rtlCol="0"/>
            <a:lstStyle/>
            <a:p>
              <a:endParaRPr sz="2392"/>
            </a:p>
          </p:txBody>
        </p:sp>
        <p:sp>
          <p:nvSpPr>
            <p:cNvPr id="15" name="object 15"/>
            <p:cNvSpPr/>
            <p:nvPr/>
          </p:nvSpPr>
          <p:spPr>
            <a:xfrm>
              <a:off x="673152" y="5237507"/>
              <a:ext cx="6254115" cy="343535"/>
            </a:xfrm>
            <a:custGeom>
              <a:avLst/>
              <a:gdLst/>
              <a:ahLst/>
              <a:cxnLst/>
              <a:rect l="l" t="t" r="r" b="b"/>
              <a:pathLst>
                <a:path w="6254115" h="343535">
                  <a:moveTo>
                    <a:pt x="6253645" y="343187"/>
                  </a:moveTo>
                  <a:lnTo>
                    <a:pt x="0" y="343187"/>
                  </a:lnTo>
                  <a:lnTo>
                    <a:pt x="0" y="0"/>
                  </a:lnTo>
                  <a:lnTo>
                    <a:pt x="6253645" y="0"/>
                  </a:lnTo>
                  <a:lnTo>
                    <a:pt x="6253645" y="343187"/>
                  </a:lnTo>
                  <a:close/>
                </a:path>
              </a:pathLst>
            </a:custGeom>
            <a:solidFill>
              <a:srgbClr val="4FC3C8"/>
            </a:solidFill>
          </p:spPr>
          <p:txBody>
            <a:bodyPr wrap="square" lIns="0" tIns="0" rIns="0" bIns="0" rtlCol="0"/>
            <a:lstStyle/>
            <a:p>
              <a:endParaRPr sz="2392"/>
            </a:p>
          </p:txBody>
        </p:sp>
      </p:grpSp>
      <p:sp>
        <p:nvSpPr>
          <p:cNvPr id="16" name="object 16"/>
          <p:cNvSpPr txBox="1"/>
          <p:nvPr/>
        </p:nvSpPr>
        <p:spPr>
          <a:xfrm>
            <a:off x="909637" y="9745459"/>
            <a:ext cx="587981" cy="1797621"/>
          </a:xfrm>
          <a:prstGeom prst="rect">
            <a:avLst/>
          </a:prstGeom>
        </p:spPr>
        <p:txBody>
          <a:bodyPr vert="vert270" wrap="square" lIns="0" tIns="0" rIns="0" bIns="0" rtlCol="0">
            <a:spAutoFit/>
          </a:bodyPr>
          <a:lstStyle/>
          <a:p>
            <a:pPr algn="ctr">
              <a:lnSpc>
                <a:spcPts val="2117"/>
              </a:lnSpc>
            </a:pPr>
            <a:r>
              <a:rPr sz="1821" dirty="0">
                <a:solidFill>
                  <a:srgbClr val="212121"/>
                </a:solidFill>
                <a:latin typeface="Tahoma"/>
                <a:cs typeface="Tahoma"/>
              </a:rPr>
              <a:t>M</a:t>
            </a:r>
            <a:r>
              <a:rPr sz="1821" spc="-319" dirty="0">
                <a:solidFill>
                  <a:srgbClr val="212121"/>
                </a:solidFill>
                <a:latin typeface="Tahoma"/>
                <a:cs typeface="Tahoma"/>
              </a:rPr>
              <a:t> </a:t>
            </a:r>
            <a:r>
              <a:rPr sz="1821" dirty="0">
                <a:solidFill>
                  <a:srgbClr val="212121"/>
                </a:solidFill>
                <a:latin typeface="Tahoma"/>
                <a:cs typeface="Tahoma"/>
              </a:rPr>
              <a:t>Y </a:t>
            </a:r>
            <a:r>
              <a:rPr sz="1821" spc="-28" dirty="0">
                <a:solidFill>
                  <a:srgbClr val="212121"/>
                </a:solidFill>
                <a:latin typeface="Tahoma"/>
                <a:cs typeface="Tahoma"/>
              </a:rPr>
              <a:t> </a:t>
            </a:r>
            <a:r>
              <a:rPr sz="1821" dirty="0">
                <a:solidFill>
                  <a:srgbClr val="212121"/>
                </a:solidFill>
                <a:latin typeface="Tahoma"/>
                <a:cs typeface="Tahoma"/>
              </a:rPr>
              <a:t>W</a:t>
            </a:r>
            <a:r>
              <a:rPr sz="1821" spc="-319" dirty="0">
                <a:solidFill>
                  <a:srgbClr val="212121"/>
                </a:solidFill>
                <a:latin typeface="Tahoma"/>
                <a:cs typeface="Tahoma"/>
              </a:rPr>
              <a:t> </a:t>
            </a:r>
            <a:r>
              <a:rPr sz="1821" dirty="0">
                <a:solidFill>
                  <a:srgbClr val="212121"/>
                </a:solidFill>
                <a:latin typeface="Tahoma"/>
                <a:cs typeface="Tahoma"/>
              </a:rPr>
              <a:t>I</a:t>
            </a:r>
            <a:r>
              <a:rPr sz="1821" spc="-319" dirty="0">
                <a:solidFill>
                  <a:srgbClr val="212121"/>
                </a:solidFill>
                <a:latin typeface="Tahoma"/>
                <a:cs typeface="Tahoma"/>
              </a:rPr>
              <a:t> </a:t>
            </a:r>
            <a:r>
              <a:rPr sz="1821" dirty="0">
                <a:solidFill>
                  <a:srgbClr val="212121"/>
                </a:solidFill>
                <a:latin typeface="Tahoma"/>
                <a:cs typeface="Tahoma"/>
              </a:rPr>
              <a:t>S</a:t>
            </a:r>
            <a:r>
              <a:rPr sz="1821" spc="-319" dirty="0">
                <a:solidFill>
                  <a:srgbClr val="212121"/>
                </a:solidFill>
                <a:latin typeface="Tahoma"/>
                <a:cs typeface="Tahoma"/>
              </a:rPr>
              <a:t> </a:t>
            </a:r>
            <a:r>
              <a:rPr sz="1821" dirty="0">
                <a:solidFill>
                  <a:srgbClr val="212121"/>
                </a:solidFill>
                <a:latin typeface="Tahoma"/>
                <a:cs typeface="Tahoma"/>
              </a:rPr>
              <a:t>H </a:t>
            </a:r>
            <a:r>
              <a:rPr sz="1821" spc="-28" dirty="0">
                <a:solidFill>
                  <a:srgbClr val="212121"/>
                </a:solidFill>
                <a:latin typeface="Tahoma"/>
                <a:cs typeface="Tahoma"/>
              </a:rPr>
              <a:t> </a:t>
            </a:r>
            <a:r>
              <a:rPr sz="1821" dirty="0">
                <a:solidFill>
                  <a:srgbClr val="212121"/>
                </a:solidFill>
                <a:latin typeface="Tahoma"/>
                <a:cs typeface="Tahoma"/>
              </a:rPr>
              <a:t>F</a:t>
            </a:r>
            <a:r>
              <a:rPr sz="1821" spc="-319" dirty="0">
                <a:solidFill>
                  <a:srgbClr val="212121"/>
                </a:solidFill>
                <a:latin typeface="Tahoma"/>
                <a:cs typeface="Tahoma"/>
              </a:rPr>
              <a:t> </a:t>
            </a:r>
            <a:r>
              <a:rPr sz="1821" dirty="0">
                <a:solidFill>
                  <a:srgbClr val="212121"/>
                </a:solidFill>
                <a:latin typeface="Tahoma"/>
                <a:cs typeface="Tahoma"/>
              </a:rPr>
              <a:t>O</a:t>
            </a:r>
            <a:r>
              <a:rPr sz="1821" spc="-319" dirty="0">
                <a:solidFill>
                  <a:srgbClr val="212121"/>
                </a:solidFill>
                <a:latin typeface="Tahoma"/>
                <a:cs typeface="Tahoma"/>
              </a:rPr>
              <a:t> </a:t>
            </a:r>
            <a:r>
              <a:rPr sz="1821" dirty="0">
                <a:solidFill>
                  <a:srgbClr val="212121"/>
                </a:solidFill>
                <a:latin typeface="Tahoma"/>
                <a:cs typeface="Tahoma"/>
              </a:rPr>
              <a:t>R</a:t>
            </a:r>
            <a:endParaRPr sz="1821" dirty="0">
              <a:latin typeface="Tahoma"/>
              <a:cs typeface="Tahoma"/>
            </a:endParaRPr>
          </a:p>
          <a:p>
            <a:pPr algn="ctr">
              <a:spcBef>
                <a:spcPts val="289"/>
              </a:spcBef>
            </a:pPr>
            <a:r>
              <a:rPr sz="1821" dirty="0">
                <a:solidFill>
                  <a:srgbClr val="212121"/>
                </a:solidFill>
                <a:latin typeface="Tahoma"/>
                <a:cs typeface="Tahoma"/>
              </a:rPr>
              <a:t>Y</a:t>
            </a:r>
            <a:r>
              <a:rPr sz="1821" spc="-319" dirty="0">
                <a:solidFill>
                  <a:srgbClr val="212121"/>
                </a:solidFill>
                <a:latin typeface="Tahoma"/>
                <a:cs typeface="Tahoma"/>
              </a:rPr>
              <a:t> </a:t>
            </a:r>
            <a:r>
              <a:rPr sz="1821" dirty="0">
                <a:solidFill>
                  <a:srgbClr val="212121"/>
                </a:solidFill>
                <a:latin typeface="Tahoma"/>
                <a:cs typeface="Tahoma"/>
              </a:rPr>
              <a:t>O</a:t>
            </a:r>
            <a:r>
              <a:rPr sz="1821" spc="-319" dirty="0">
                <a:solidFill>
                  <a:srgbClr val="212121"/>
                </a:solidFill>
                <a:latin typeface="Tahoma"/>
                <a:cs typeface="Tahoma"/>
              </a:rPr>
              <a:t> </a:t>
            </a:r>
            <a:r>
              <a:rPr sz="1821" dirty="0">
                <a:solidFill>
                  <a:srgbClr val="212121"/>
                </a:solidFill>
                <a:latin typeface="Tahoma"/>
                <a:cs typeface="Tahoma"/>
              </a:rPr>
              <a:t>U</a:t>
            </a:r>
            <a:endParaRPr sz="1821" dirty="0">
              <a:latin typeface="Tahoma"/>
              <a:cs typeface="Tahoma"/>
            </a:endParaRPr>
          </a:p>
        </p:txBody>
      </p:sp>
      <p:sp>
        <p:nvSpPr>
          <p:cNvPr id="17" name="object 17"/>
          <p:cNvSpPr txBox="1">
            <a:spLocks noGrp="1"/>
          </p:cNvSpPr>
          <p:nvPr>
            <p:ph type="title"/>
          </p:nvPr>
        </p:nvSpPr>
        <p:spPr>
          <a:xfrm>
            <a:off x="4346421" y="991423"/>
            <a:ext cx="4130642" cy="1064924"/>
          </a:xfrm>
          <a:prstGeom prst="rect">
            <a:avLst/>
          </a:prstGeom>
        </p:spPr>
        <p:txBody>
          <a:bodyPr vert="horz" wrap="square" lIns="0" tIns="140225" rIns="0" bIns="0" rtlCol="0">
            <a:spAutoFit/>
          </a:bodyPr>
          <a:lstStyle/>
          <a:p>
            <a:pPr marL="14456">
              <a:spcBef>
                <a:spcPts val="1104"/>
              </a:spcBef>
              <a:tabLst>
                <a:tab pos="1877165" algn="l"/>
                <a:tab pos="3150052" algn="l"/>
              </a:tabLst>
            </a:pPr>
            <a:r>
              <a:rPr sz="3600" spc="848" dirty="0"/>
              <a:t>THANK</a:t>
            </a:r>
            <a:r>
              <a:rPr lang="en-US" sz="3600" spc="848" dirty="0"/>
              <a:t> </a:t>
            </a:r>
            <a:r>
              <a:rPr sz="3600" spc="979" dirty="0"/>
              <a:t>YO</a:t>
            </a:r>
            <a:r>
              <a:rPr lang="en-US" sz="3600" spc="979" dirty="0"/>
              <a:t>U	</a:t>
            </a:r>
            <a:br>
              <a:rPr lang="en-US" sz="3600" spc="694" dirty="0"/>
            </a:br>
            <a:r>
              <a:rPr lang="en-US" sz="2400" spc="137" dirty="0">
                <a:solidFill>
                  <a:srgbClr val="4FC3C8"/>
                </a:solidFill>
              </a:rPr>
              <a:t>TEACHER NAME</a:t>
            </a:r>
            <a:endParaRPr sz="2400" dirty="0"/>
          </a:p>
        </p:txBody>
      </p:sp>
      <p:sp>
        <p:nvSpPr>
          <p:cNvPr id="18" name="object 18"/>
          <p:cNvSpPr txBox="1"/>
          <p:nvPr/>
        </p:nvSpPr>
        <p:spPr>
          <a:xfrm>
            <a:off x="1053302" y="2619617"/>
            <a:ext cx="7098002" cy="294802"/>
          </a:xfrm>
          <a:prstGeom prst="rect">
            <a:avLst/>
          </a:prstGeom>
        </p:spPr>
        <p:txBody>
          <a:bodyPr vert="horz" wrap="square" lIns="0" tIns="14456" rIns="0" bIns="0" rtlCol="0">
            <a:spAutoFit/>
          </a:bodyPr>
          <a:lstStyle/>
          <a:p>
            <a:pPr marL="14456">
              <a:spcBef>
                <a:spcPts val="114"/>
              </a:spcBef>
            </a:pPr>
            <a:r>
              <a:rPr lang="en-US" sz="1821" spc="68" dirty="0">
                <a:solidFill>
                  <a:srgbClr val="212121"/>
                </a:solidFill>
                <a:latin typeface="Tahoma"/>
                <a:cs typeface="Tahoma"/>
              </a:rPr>
              <a:t>From</a:t>
            </a:r>
            <a:r>
              <a:rPr lang="en-US" sz="1821" spc="57" dirty="0">
                <a:solidFill>
                  <a:srgbClr val="212121"/>
                </a:solidFill>
                <a:latin typeface="Tahoma"/>
                <a:cs typeface="Tahoma"/>
              </a:rPr>
              <a:t>: Volunteer name at COMPANY</a:t>
            </a:r>
            <a:endParaRPr sz="1821" dirty="0">
              <a:latin typeface="Tahoma"/>
              <a:cs typeface="Tahoma"/>
            </a:endParaRPr>
          </a:p>
        </p:txBody>
      </p:sp>
      <p:sp>
        <p:nvSpPr>
          <p:cNvPr id="20" name="object 20"/>
          <p:cNvSpPr txBox="1"/>
          <p:nvPr/>
        </p:nvSpPr>
        <p:spPr>
          <a:xfrm>
            <a:off x="934496" y="3467637"/>
            <a:ext cx="7624400" cy="296908"/>
          </a:xfrm>
          <a:prstGeom prst="rect">
            <a:avLst/>
          </a:prstGeom>
        </p:spPr>
        <p:txBody>
          <a:bodyPr vert="horz" wrap="square" lIns="0" tIns="14456" rIns="0" bIns="0" rtlCol="0">
            <a:spAutoFit/>
          </a:bodyPr>
          <a:lstStyle/>
          <a:p>
            <a:pPr marL="14456">
              <a:spcBef>
                <a:spcPts val="114"/>
              </a:spcBef>
            </a:pPr>
            <a:r>
              <a:rPr lang="en-US" sz="1821" spc="-23" dirty="0">
                <a:solidFill>
                  <a:srgbClr val="212121"/>
                </a:solidFill>
                <a:latin typeface="Tahoma"/>
                <a:cs typeface="Tahoma"/>
              </a:rPr>
              <a:t>Book Recommendation</a:t>
            </a:r>
            <a:r>
              <a:rPr lang="en-US" sz="1821" dirty="0">
                <a:solidFill>
                  <a:srgbClr val="212121"/>
                </a:solidFill>
                <a:latin typeface="Tahoma"/>
                <a:cs typeface="Tahoma"/>
              </a:rPr>
              <a:t>: Title &amp; author of a recent read or old favorite</a:t>
            </a:r>
            <a:endParaRPr lang="en-US" sz="1821" dirty="0">
              <a:latin typeface="Tahoma"/>
              <a:cs typeface="Tahoma"/>
            </a:endParaRPr>
          </a:p>
        </p:txBody>
      </p:sp>
      <p:sp>
        <p:nvSpPr>
          <p:cNvPr id="21" name="object 21"/>
          <p:cNvSpPr txBox="1"/>
          <p:nvPr/>
        </p:nvSpPr>
        <p:spPr>
          <a:xfrm>
            <a:off x="2886526" y="4156685"/>
            <a:ext cx="3069039" cy="294802"/>
          </a:xfrm>
          <a:prstGeom prst="rect">
            <a:avLst/>
          </a:prstGeom>
        </p:spPr>
        <p:txBody>
          <a:bodyPr vert="horz" wrap="square" lIns="0" tIns="14456" rIns="0" bIns="0" rtlCol="0">
            <a:spAutoFit/>
          </a:bodyPr>
          <a:lstStyle/>
          <a:p>
            <a:pPr marL="14456">
              <a:spcBef>
                <a:spcPts val="114"/>
              </a:spcBef>
            </a:pPr>
            <a:r>
              <a:rPr sz="1821" spc="-28" dirty="0">
                <a:solidFill>
                  <a:schemeClr val="bg1"/>
                </a:solidFill>
                <a:latin typeface="Tahoma"/>
                <a:cs typeface="Tahoma"/>
              </a:rPr>
              <a:t>A  </a:t>
            </a:r>
            <a:r>
              <a:rPr sz="1821" spc="-148" dirty="0">
                <a:solidFill>
                  <a:schemeClr val="bg1"/>
                </a:solidFill>
                <a:latin typeface="Tahoma"/>
                <a:cs typeface="Tahoma"/>
              </a:rPr>
              <a:t>L</a:t>
            </a:r>
            <a:r>
              <a:rPr sz="1821" spc="-319" dirty="0">
                <a:solidFill>
                  <a:schemeClr val="bg1"/>
                </a:solidFill>
                <a:latin typeface="Tahoma"/>
                <a:cs typeface="Tahoma"/>
              </a:rPr>
              <a:t> </a:t>
            </a:r>
            <a:r>
              <a:rPr sz="1821" spc="-74" dirty="0">
                <a:solidFill>
                  <a:schemeClr val="bg1"/>
                </a:solidFill>
                <a:latin typeface="Tahoma"/>
                <a:cs typeface="Tahoma"/>
              </a:rPr>
              <a:t>I</a:t>
            </a:r>
            <a:r>
              <a:rPr sz="1821" spc="-319" dirty="0">
                <a:solidFill>
                  <a:schemeClr val="bg1"/>
                </a:solidFill>
                <a:latin typeface="Tahoma"/>
                <a:cs typeface="Tahoma"/>
              </a:rPr>
              <a:t> </a:t>
            </a:r>
            <a:r>
              <a:rPr sz="1821" spc="-154" dirty="0">
                <a:solidFill>
                  <a:schemeClr val="bg1"/>
                </a:solidFill>
                <a:latin typeface="Tahoma"/>
                <a:cs typeface="Tahoma"/>
              </a:rPr>
              <a:t>T</a:t>
            </a:r>
            <a:r>
              <a:rPr sz="1821" spc="-319" dirty="0">
                <a:solidFill>
                  <a:schemeClr val="bg1"/>
                </a:solidFill>
                <a:latin typeface="Tahoma"/>
                <a:cs typeface="Tahoma"/>
              </a:rPr>
              <a:t> </a:t>
            </a:r>
            <a:r>
              <a:rPr sz="1821" spc="-154" dirty="0">
                <a:solidFill>
                  <a:schemeClr val="bg1"/>
                </a:solidFill>
                <a:latin typeface="Tahoma"/>
                <a:cs typeface="Tahoma"/>
              </a:rPr>
              <a:t>T</a:t>
            </a:r>
            <a:r>
              <a:rPr sz="1821" spc="-319" dirty="0">
                <a:solidFill>
                  <a:schemeClr val="bg1"/>
                </a:solidFill>
                <a:latin typeface="Tahoma"/>
                <a:cs typeface="Tahoma"/>
              </a:rPr>
              <a:t> </a:t>
            </a:r>
            <a:r>
              <a:rPr sz="1821" spc="-148" dirty="0">
                <a:solidFill>
                  <a:schemeClr val="bg1"/>
                </a:solidFill>
                <a:latin typeface="Tahoma"/>
                <a:cs typeface="Tahoma"/>
              </a:rPr>
              <a:t>L</a:t>
            </a:r>
            <a:r>
              <a:rPr sz="1821" spc="-319" dirty="0">
                <a:solidFill>
                  <a:schemeClr val="bg1"/>
                </a:solidFill>
                <a:latin typeface="Tahoma"/>
                <a:cs typeface="Tahoma"/>
              </a:rPr>
              <a:t> </a:t>
            </a:r>
            <a:r>
              <a:rPr sz="1821" spc="-114" dirty="0">
                <a:solidFill>
                  <a:schemeClr val="bg1"/>
                </a:solidFill>
                <a:latin typeface="Tahoma"/>
                <a:cs typeface="Tahoma"/>
              </a:rPr>
              <a:t>E</a:t>
            </a:r>
            <a:r>
              <a:rPr sz="1821" dirty="0">
                <a:solidFill>
                  <a:schemeClr val="bg1"/>
                </a:solidFill>
                <a:latin typeface="Tahoma"/>
                <a:cs typeface="Tahoma"/>
              </a:rPr>
              <a:t> </a:t>
            </a:r>
            <a:r>
              <a:rPr sz="1821" spc="-28" dirty="0">
                <a:solidFill>
                  <a:schemeClr val="bg1"/>
                </a:solidFill>
                <a:latin typeface="Tahoma"/>
                <a:cs typeface="Tahoma"/>
              </a:rPr>
              <a:t> </a:t>
            </a:r>
            <a:r>
              <a:rPr sz="1821" spc="-11" dirty="0">
                <a:solidFill>
                  <a:schemeClr val="bg1"/>
                </a:solidFill>
                <a:latin typeface="Tahoma"/>
                <a:cs typeface="Tahoma"/>
              </a:rPr>
              <a:t>B</a:t>
            </a:r>
            <a:r>
              <a:rPr sz="1821" spc="-319" dirty="0">
                <a:solidFill>
                  <a:schemeClr val="bg1"/>
                </a:solidFill>
                <a:latin typeface="Tahoma"/>
                <a:cs typeface="Tahoma"/>
              </a:rPr>
              <a:t> </a:t>
            </a:r>
            <a:r>
              <a:rPr sz="1821" spc="-74" dirty="0">
                <a:solidFill>
                  <a:schemeClr val="bg1"/>
                </a:solidFill>
                <a:latin typeface="Tahoma"/>
                <a:cs typeface="Tahoma"/>
              </a:rPr>
              <a:t>I</a:t>
            </a:r>
            <a:r>
              <a:rPr sz="1821" spc="-319" dirty="0">
                <a:solidFill>
                  <a:schemeClr val="bg1"/>
                </a:solidFill>
                <a:latin typeface="Tahoma"/>
                <a:cs typeface="Tahoma"/>
              </a:rPr>
              <a:t> </a:t>
            </a:r>
            <a:r>
              <a:rPr sz="1821" spc="-154" dirty="0">
                <a:solidFill>
                  <a:schemeClr val="bg1"/>
                </a:solidFill>
                <a:latin typeface="Tahoma"/>
                <a:cs typeface="Tahoma"/>
              </a:rPr>
              <a:t>T</a:t>
            </a:r>
            <a:r>
              <a:rPr sz="1821" dirty="0">
                <a:solidFill>
                  <a:schemeClr val="bg1"/>
                </a:solidFill>
                <a:latin typeface="Tahoma"/>
                <a:cs typeface="Tahoma"/>
              </a:rPr>
              <a:t> </a:t>
            </a:r>
            <a:r>
              <a:rPr sz="1821" spc="-28" dirty="0">
                <a:solidFill>
                  <a:schemeClr val="bg1"/>
                </a:solidFill>
                <a:latin typeface="Tahoma"/>
                <a:cs typeface="Tahoma"/>
              </a:rPr>
              <a:t> A</a:t>
            </a:r>
            <a:r>
              <a:rPr sz="1821" spc="-319" dirty="0">
                <a:solidFill>
                  <a:schemeClr val="bg1"/>
                </a:solidFill>
                <a:latin typeface="Tahoma"/>
                <a:cs typeface="Tahoma"/>
              </a:rPr>
              <a:t> </a:t>
            </a:r>
            <a:r>
              <a:rPr sz="1821" spc="-11" dirty="0">
                <a:solidFill>
                  <a:schemeClr val="bg1"/>
                </a:solidFill>
                <a:latin typeface="Tahoma"/>
                <a:cs typeface="Tahoma"/>
              </a:rPr>
              <a:t>B</a:t>
            </a:r>
            <a:r>
              <a:rPr sz="1821" spc="-319" dirty="0">
                <a:solidFill>
                  <a:schemeClr val="bg1"/>
                </a:solidFill>
                <a:latin typeface="Tahoma"/>
                <a:cs typeface="Tahoma"/>
              </a:rPr>
              <a:t> </a:t>
            </a:r>
            <a:r>
              <a:rPr sz="1821" spc="74" dirty="0">
                <a:solidFill>
                  <a:schemeClr val="bg1"/>
                </a:solidFill>
                <a:latin typeface="Tahoma"/>
                <a:cs typeface="Tahoma"/>
              </a:rPr>
              <a:t>O</a:t>
            </a:r>
            <a:r>
              <a:rPr sz="1821" spc="-319" dirty="0">
                <a:solidFill>
                  <a:schemeClr val="bg1"/>
                </a:solidFill>
                <a:latin typeface="Tahoma"/>
                <a:cs typeface="Tahoma"/>
              </a:rPr>
              <a:t> </a:t>
            </a:r>
            <a:r>
              <a:rPr sz="1821" spc="17" dirty="0">
                <a:solidFill>
                  <a:schemeClr val="bg1"/>
                </a:solidFill>
                <a:latin typeface="Tahoma"/>
                <a:cs typeface="Tahoma"/>
              </a:rPr>
              <a:t>U</a:t>
            </a:r>
            <a:r>
              <a:rPr sz="1821" spc="-319" dirty="0">
                <a:solidFill>
                  <a:schemeClr val="bg1"/>
                </a:solidFill>
                <a:latin typeface="Tahoma"/>
                <a:cs typeface="Tahoma"/>
              </a:rPr>
              <a:t> </a:t>
            </a:r>
            <a:r>
              <a:rPr sz="1821" spc="-154" dirty="0">
                <a:solidFill>
                  <a:schemeClr val="bg1"/>
                </a:solidFill>
                <a:latin typeface="Tahoma"/>
                <a:cs typeface="Tahoma"/>
              </a:rPr>
              <a:t>T</a:t>
            </a:r>
            <a:r>
              <a:rPr sz="1821" dirty="0">
                <a:solidFill>
                  <a:schemeClr val="bg1"/>
                </a:solidFill>
                <a:latin typeface="Tahoma"/>
                <a:cs typeface="Tahoma"/>
              </a:rPr>
              <a:t> </a:t>
            </a:r>
            <a:r>
              <a:rPr sz="1821" spc="-28" dirty="0">
                <a:solidFill>
                  <a:schemeClr val="bg1"/>
                </a:solidFill>
                <a:latin typeface="Tahoma"/>
                <a:cs typeface="Tahoma"/>
              </a:rPr>
              <a:t> </a:t>
            </a:r>
            <a:r>
              <a:rPr sz="1821" spc="-40" dirty="0">
                <a:solidFill>
                  <a:schemeClr val="bg1"/>
                </a:solidFill>
                <a:latin typeface="Tahoma"/>
                <a:cs typeface="Tahoma"/>
              </a:rPr>
              <a:t>M</a:t>
            </a:r>
            <a:r>
              <a:rPr sz="1821" spc="-319" dirty="0">
                <a:solidFill>
                  <a:schemeClr val="bg1"/>
                </a:solidFill>
                <a:latin typeface="Tahoma"/>
                <a:cs typeface="Tahoma"/>
              </a:rPr>
              <a:t> </a:t>
            </a:r>
            <a:r>
              <a:rPr sz="1821" spc="-114" dirty="0">
                <a:solidFill>
                  <a:schemeClr val="bg1"/>
                </a:solidFill>
                <a:latin typeface="Tahoma"/>
                <a:cs typeface="Tahoma"/>
              </a:rPr>
              <a:t>E</a:t>
            </a:r>
            <a:endParaRPr sz="1821" dirty="0">
              <a:solidFill>
                <a:schemeClr val="bg1"/>
              </a:solidFill>
              <a:latin typeface="Tahoma"/>
              <a:cs typeface="Tahoma"/>
            </a:endParaRPr>
          </a:p>
        </p:txBody>
      </p:sp>
      <p:sp>
        <p:nvSpPr>
          <p:cNvPr id="22" name="object 22"/>
          <p:cNvSpPr txBox="1"/>
          <p:nvPr/>
        </p:nvSpPr>
        <p:spPr>
          <a:xfrm>
            <a:off x="3019964" y="6024095"/>
            <a:ext cx="2802323" cy="294802"/>
          </a:xfrm>
          <a:prstGeom prst="rect">
            <a:avLst/>
          </a:prstGeom>
        </p:spPr>
        <p:txBody>
          <a:bodyPr vert="horz" wrap="square" lIns="0" tIns="14456" rIns="0" bIns="0" rtlCol="0">
            <a:spAutoFit/>
          </a:bodyPr>
          <a:lstStyle/>
          <a:p>
            <a:pPr marL="14456">
              <a:spcBef>
                <a:spcPts val="114"/>
              </a:spcBef>
            </a:pPr>
            <a:r>
              <a:rPr sz="1821" spc="-40" dirty="0">
                <a:solidFill>
                  <a:srgbClr val="212121"/>
                </a:solidFill>
                <a:latin typeface="Tahoma"/>
                <a:cs typeface="Tahoma"/>
              </a:rPr>
              <a:t>M</a:t>
            </a:r>
            <a:r>
              <a:rPr sz="1821" spc="-319" dirty="0">
                <a:solidFill>
                  <a:srgbClr val="212121"/>
                </a:solidFill>
                <a:latin typeface="Tahoma"/>
                <a:cs typeface="Tahoma"/>
              </a:rPr>
              <a:t> </a:t>
            </a:r>
            <a:r>
              <a:rPr sz="1821" spc="11" dirty="0">
                <a:solidFill>
                  <a:srgbClr val="212121"/>
                </a:solidFill>
                <a:latin typeface="Tahoma"/>
                <a:cs typeface="Tahoma"/>
              </a:rPr>
              <a:t>Y</a:t>
            </a:r>
            <a:r>
              <a:rPr sz="1821" dirty="0">
                <a:solidFill>
                  <a:srgbClr val="212121"/>
                </a:solidFill>
                <a:latin typeface="Tahoma"/>
                <a:cs typeface="Tahoma"/>
              </a:rPr>
              <a:t> </a:t>
            </a:r>
            <a:r>
              <a:rPr sz="1821" spc="-28" dirty="0">
                <a:solidFill>
                  <a:srgbClr val="212121"/>
                </a:solidFill>
                <a:latin typeface="Tahoma"/>
                <a:cs typeface="Tahoma"/>
              </a:rPr>
              <a:t> </a:t>
            </a:r>
            <a:r>
              <a:rPr sz="1821" spc="-40" dirty="0">
                <a:solidFill>
                  <a:srgbClr val="212121"/>
                </a:solidFill>
                <a:latin typeface="Tahoma"/>
                <a:cs typeface="Tahoma"/>
              </a:rPr>
              <a:t>M</a:t>
            </a:r>
            <a:r>
              <a:rPr sz="1821" spc="-319" dirty="0">
                <a:solidFill>
                  <a:srgbClr val="212121"/>
                </a:solidFill>
                <a:latin typeface="Tahoma"/>
                <a:cs typeface="Tahoma"/>
              </a:rPr>
              <a:t> </a:t>
            </a:r>
            <a:r>
              <a:rPr sz="1821" spc="-114" dirty="0">
                <a:solidFill>
                  <a:srgbClr val="212121"/>
                </a:solidFill>
                <a:latin typeface="Tahoma"/>
                <a:cs typeface="Tahoma"/>
              </a:rPr>
              <a:t>E</a:t>
            </a:r>
            <a:r>
              <a:rPr sz="1821" spc="-319" dirty="0">
                <a:solidFill>
                  <a:srgbClr val="212121"/>
                </a:solidFill>
                <a:latin typeface="Tahoma"/>
                <a:cs typeface="Tahoma"/>
              </a:rPr>
              <a:t> </a:t>
            </a:r>
            <a:r>
              <a:rPr sz="1821" spc="46" dirty="0">
                <a:solidFill>
                  <a:srgbClr val="212121"/>
                </a:solidFill>
                <a:latin typeface="Tahoma"/>
                <a:cs typeface="Tahoma"/>
              </a:rPr>
              <a:t>S</a:t>
            </a:r>
            <a:r>
              <a:rPr sz="1821" spc="-319" dirty="0">
                <a:solidFill>
                  <a:srgbClr val="212121"/>
                </a:solidFill>
                <a:latin typeface="Tahoma"/>
                <a:cs typeface="Tahoma"/>
              </a:rPr>
              <a:t> </a:t>
            </a:r>
            <a:r>
              <a:rPr sz="1821" spc="46" dirty="0">
                <a:solidFill>
                  <a:srgbClr val="212121"/>
                </a:solidFill>
                <a:latin typeface="Tahoma"/>
                <a:cs typeface="Tahoma"/>
              </a:rPr>
              <a:t>S</a:t>
            </a:r>
            <a:r>
              <a:rPr sz="1821" spc="-319" dirty="0">
                <a:solidFill>
                  <a:srgbClr val="212121"/>
                </a:solidFill>
                <a:latin typeface="Tahoma"/>
                <a:cs typeface="Tahoma"/>
              </a:rPr>
              <a:t> </a:t>
            </a:r>
            <a:r>
              <a:rPr sz="1821" spc="-28" dirty="0">
                <a:solidFill>
                  <a:srgbClr val="212121"/>
                </a:solidFill>
                <a:latin typeface="Tahoma"/>
                <a:cs typeface="Tahoma"/>
              </a:rPr>
              <a:t>A</a:t>
            </a:r>
            <a:r>
              <a:rPr sz="1821" spc="-319" dirty="0">
                <a:solidFill>
                  <a:srgbClr val="212121"/>
                </a:solidFill>
                <a:latin typeface="Tahoma"/>
                <a:cs typeface="Tahoma"/>
              </a:rPr>
              <a:t> </a:t>
            </a:r>
            <a:r>
              <a:rPr sz="1821" spc="-6" dirty="0">
                <a:solidFill>
                  <a:srgbClr val="212121"/>
                </a:solidFill>
                <a:latin typeface="Tahoma"/>
                <a:cs typeface="Tahoma"/>
              </a:rPr>
              <a:t>G</a:t>
            </a:r>
            <a:r>
              <a:rPr sz="1821" spc="-319" dirty="0">
                <a:solidFill>
                  <a:srgbClr val="212121"/>
                </a:solidFill>
                <a:latin typeface="Tahoma"/>
                <a:cs typeface="Tahoma"/>
              </a:rPr>
              <a:t> </a:t>
            </a:r>
            <a:r>
              <a:rPr sz="1821" spc="-114" dirty="0">
                <a:solidFill>
                  <a:srgbClr val="212121"/>
                </a:solidFill>
                <a:latin typeface="Tahoma"/>
                <a:cs typeface="Tahoma"/>
              </a:rPr>
              <a:t>E</a:t>
            </a:r>
            <a:r>
              <a:rPr sz="1821" dirty="0">
                <a:solidFill>
                  <a:srgbClr val="212121"/>
                </a:solidFill>
                <a:latin typeface="Tahoma"/>
                <a:cs typeface="Tahoma"/>
              </a:rPr>
              <a:t> </a:t>
            </a:r>
            <a:r>
              <a:rPr sz="1821" spc="-28" dirty="0">
                <a:solidFill>
                  <a:srgbClr val="212121"/>
                </a:solidFill>
                <a:latin typeface="Tahoma"/>
                <a:cs typeface="Tahoma"/>
              </a:rPr>
              <a:t> </a:t>
            </a:r>
            <a:r>
              <a:rPr sz="1821" spc="-154" dirty="0">
                <a:solidFill>
                  <a:srgbClr val="212121"/>
                </a:solidFill>
                <a:latin typeface="Tahoma"/>
                <a:cs typeface="Tahoma"/>
              </a:rPr>
              <a:t>T</a:t>
            </a:r>
            <a:r>
              <a:rPr sz="1821" spc="-319" dirty="0">
                <a:solidFill>
                  <a:srgbClr val="212121"/>
                </a:solidFill>
                <a:latin typeface="Tahoma"/>
                <a:cs typeface="Tahoma"/>
              </a:rPr>
              <a:t> </a:t>
            </a:r>
            <a:r>
              <a:rPr sz="1821" spc="74" dirty="0">
                <a:solidFill>
                  <a:srgbClr val="212121"/>
                </a:solidFill>
                <a:latin typeface="Tahoma"/>
                <a:cs typeface="Tahoma"/>
              </a:rPr>
              <a:t>O</a:t>
            </a:r>
            <a:r>
              <a:rPr sz="1821" dirty="0">
                <a:solidFill>
                  <a:srgbClr val="212121"/>
                </a:solidFill>
                <a:latin typeface="Tahoma"/>
                <a:cs typeface="Tahoma"/>
              </a:rPr>
              <a:t> </a:t>
            </a:r>
            <a:r>
              <a:rPr sz="1821" spc="-28" dirty="0">
                <a:solidFill>
                  <a:srgbClr val="212121"/>
                </a:solidFill>
                <a:latin typeface="Tahoma"/>
                <a:cs typeface="Tahoma"/>
              </a:rPr>
              <a:t> </a:t>
            </a:r>
            <a:r>
              <a:rPr sz="1821" spc="11" dirty="0">
                <a:solidFill>
                  <a:srgbClr val="212121"/>
                </a:solidFill>
                <a:latin typeface="Tahoma"/>
                <a:cs typeface="Tahoma"/>
              </a:rPr>
              <a:t>Y</a:t>
            </a:r>
            <a:r>
              <a:rPr sz="1821" spc="-319" dirty="0">
                <a:solidFill>
                  <a:srgbClr val="212121"/>
                </a:solidFill>
                <a:latin typeface="Tahoma"/>
                <a:cs typeface="Tahoma"/>
              </a:rPr>
              <a:t> </a:t>
            </a:r>
            <a:r>
              <a:rPr sz="1821" spc="74" dirty="0">
                <a:solidFill>
                  <a:srgbClr val="212121"/>
                </a:solidFill>
                <a:latin typeface="Tahoma"/>
                <a:cs typeface="Tahoma"/>
              </a:rPr>
              <a:t>O</a:t>
            </a:r>
            <a:r>
              <a:rPr sz="1821" spc="-319" dirty="0">
                <a:solidFill>
                  <a:srgbClr val="212121"/>
                </a:solidFill>
                <a:latin typeface="Tahoma"/>
                <a:cs typeface="Tahoma"/>
              </a:rPr>
              <a:t> </a:t>
            </a:r>
            <a:r>
              <a:rPr sz="1821" spc="17" dirty="0">
                <a:solidFill>
                  <a:srgbClr val="212121"/>
                </a:solidFill>
                <a:latin typeface="Tahoma"/>
                <a:cs typeface="Tahoma"/>
              </a:rPr>
              <a:t>U</a:t>
            </a:r>
            <a:endParaRPr sz="1821" dirty="0">
              <a:latin typeface="Tahoma"/>
              <a:cs typeface="Tahoma"/>
            </a:endParaRPr>
          </a:p>
        </p:txBody>
      </p:sp>
      <p:sp>
        <p:nvSpPr>
          <p:cNvPr id="23" name="object 23"/>
          <p:cNvSpPr txBox="1"/>
          <p:nvPr/>
        </p:nvSpPr>
        <p:spPr>
          <a:xfrm>
            <a:off x="203123" y="32199"/>
            <a:ext cx="3941840" cy="2323651"/>
          </a:xfrm>
          <a:prstGeom prst="rect">
            <a:avLst/>
          </a:prstGeom>
        </p:spPr>
        <p:txBody>
          <a:bodyPr vert="horz" wrap="square" lIns="0" tIns="15179" rIns="0" bIns="0" rtlCol="0">
            <a:spAutoFit/>
          </a:bodyPr>
          <a:lstStyle/>
          <a:p>
            <a:r>
              <a:rPr lang="en-US" sz="1000" dirty="0">
                <a:latin typeface="Arial" panose="020B0604020202020204" pitchFamily="34" charset="0"/>
                <a:cs typeface="Arial" panose="020B0604020202020204" pitchFamily="34" charset="0"/>
              </a:rPr>
              <a:t>Please take a few minutes to make a homemade sign for your assigned teacher that you will take a photo of to include in your note.</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This can be made using paper and markers, or other materials around the house (post-its, highlighters, design something digitally and print it out).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Artistic skill isn’t a prerequisite but please try to take a moment to make them fun, festive, and thoughtful.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Text could read: "Thank you, Mrs. X,” or "NYC appreciates you - keep up the great work, Mr. Z,” etc. </a:t>
            </a:r>
          </a:p>
          <a:p>
            <a:pPr marL="171450" indent="-171450" fontAlgn="base">
              <a:buFont typeface="Arial" panose="020B0604020202020204" pitchFamily="34" charset="0"/>
              <a:buChar char="•"/>
            </a:pPr>
            <a:r>
              <a:rPr lang="en-US" sz="1000" dirty="0">
                <a:latin typeface="Arial" panose="020B0604020202020204" pitchFamily="34" charset="0"/>
                <a:cs typeface="Arial" panose="020B0604020202020204" pitchFamily="34" charset="0"/>
              </a:rPr>
              <a:t>Some volunteers have also created signs in Paint or other computer programs, so please feel free to do so if you don’t have supplies handy, or would be more comfortable in that medium. </a:t>
            </a:r>
          </a:p>
          <a:p>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Please replace this text with your photo. Bonus points if you, a pet, or fun household background is included!</a:t>
            </a:r>
            <a:endParaRPr sz="1000" dirty="0">
              <a:latin typeface="Tahoma"/>
              <a:cs typeface="Tahoma"/>
            </a:endParaRPr>
          </a:p>
        </p:txBody>
      </p:sp>
      <p:sp>
        <p:nvSpPr>
          <p:cNvPr id="24" name="object 24"/>
          <p:cNvSpPr/>
          <p:nvPr/>
        </p:nvSpPr>
        <p:spPr>
          <a:xfrm>
            <a:off x="6700837" y="10081334"/>
            <a:ext cx="2441642" cy="2409116"/>
          </a:xfrm>
          <a:custGeom>
            <a:avLst/>
            <a:gdLst/>
            <a:ahLst/>
            <a:cxnLst/>
            <a:rect l="l" t="t" r="r" b="b"/>
            <a:pathLst>
              <a:path w="2145029" h="2116454">
                <a:moveTo>
                  <a:pt x="1583258" y="502259"/>
                </a:moveTo>
                <a:lnTo>
                  <a:pt x="1537131" y="416572"/>
                </a:lnTo>
                <a:lnTo>
                  <a:pt x="1365745" y="508800"/>
                </a:lnTo>
                <a:lnTo>
                  <a:pt x="1273517" y="337413"/>
                </a:lnTo>
                <a:lnTo>
                  <a:pt x="1187818" y="383527"/>
                </a:lnTo>
                <a:lnTo>
                  <a:pt x="1280058" y="554913"/>
                </a:lnTo>
                <a:lnTo>
                  <a:pt x="1108659" y="647153"/>
                </a:lnTo>
                <a:lnTo>
                  <a:pt x="1154785" y="732853"/>
                </a:lnTo>
                <a:lnTo>
                  <a:pt x="1326172" y="640613"/>
                </a:lnTo>
                <a:lnTo>
                  <a:pt x="1418399" y="811999"/>
                </a:lnTo>
                <a:lnTo>
                  <a:pt x="1504099" y="765886"/>
                </a:lnTo>
                <a:lnTo>
                  <a:pt x="1411871" y="594499"/>
                </a:lnTo>
                <a:lnTo>
                  <a:pt x="1583258" y="502259"/>
                </a:lnTo>
                <a:close/>
              </a:path>
              <a:path w="2145029" h="2116454">
                <a:moveTo>
                  <a:pt x="1686471" y="1522704"/>
                </a:moveTo>
                <a:lnTo>
                  <a:pt x="1426832" y="1249527"/>
                </a:lnTo>
                <a:lnTo>
                  <a:pt x="1287856" y="1103287"/>
                </a:lnTo>
                <a:lnTo>
                  <a:pt x="1110195" y="916368"/>
                </a:lnTo>
                <a:lnTo>
                  <a:pt x="1110195" y="1198892"/>
                </a:lnTo>
                <a:lnTo>
                  <a:pt x="882751" y="1321295"/>
                </a:lnTo>
                <a:lnTo>
                  <a:pt x="791756" y="928217"/>
                </a:lnTo>
                <a:lnTo>
                  <a:pt x="832256" y="906424"/>
                </a:lnTo>
                <a:lnTo>
                  <a:pt x="1110195" y="1198892"/>
                </a:lnTo>
                <a:lnTo>
                  <a:pt x="1110195" y="916368"/>
                </a:lnTo>
                <a:lnTo>
                  <a:pt x="1009891" y="810818"/>
                </a:lnTo>
                <a:lnTo>
                  <a:pt x="870902" y="664591"/>
                </a:lnTo>
                <a:lnTo>
                  <a:pt x="568629" y="827265"/>
                </a:lnTo>
                <a:lnTo>
                  <a:pt x="835558" y="1980628"/>
                </a:lnTo>
                <a:lnTo>
                  <a:pt x="1025232" y="1936838"/>
                </a:lnTo>
                <a:lnTo>
                  <a:pt x="928204" y="1517865"/>
                </a:lnTo>
                <a:lnTo>
                  <a:pt x="1249210" y="1345120"/>
                </a:lnTo>
                <a:lnTo>
                  <a:pt x="1545437" y="1656892"/>
                </a:lnTo>
                <a:lnTo>
                  <a:pt x="1686471" y="1522704"/>
                </a:lnTo>
                <a:close/>
              </a:path>
              <a:path w="2145029" h="2116454">
                <a:moveTo>
                  <a:pt x="2144877" y="528231"/>
                </a:moveTo>
                <a:lnTo>
                  <a:pt x="2120874" y="492747"/>
                </a:lnTo>
                <a:lnTo>
                  <a:pt x="2092972" y="454901"/>
                </a:lnTo>
                <a:lnTo>
                  <a:pt x="2063775" y="418465"/>
                </a:lnTo>
                <a:lnTo>
                  <a:pt x="2033320" y="383425"/>
                </a:lnTo>
                <a:lnTo>
                  <a:pt x="2001672" y="349821"/>
                </a:lnTo>
                <a:lnTo>
                  <a:pt x="1968855" y="317652"/>
                </a:lnTo>
                <a:lnTo>
                  <a:pt x="1934946" y="286931"/>
                </a:lnTo>
                <a:lnTo>
                  <a:pt x="1899983" y="257683"/>
                </a:lnTo>
                <a:lnTo>
                  <a:pt x="1864017" y="229920"/>
                </a:lnTo>
                <a:lnTo>
                  <a:pt x="1827098" y="203669"/>
                </a:lnTo>
                <a:lnTo>
                  <a:pt x="1789277" y="178917"/>
                </a:lnTo>
                <a:lnTo>
                  <a:pt x="1750618" y="155702"/>
                </a:lnTo>
                <a:lnTo>
                  <a:pt x="1711159" y="134035"/>
                </a:lnTo>
                <a:lnTo>
                  <a:pt x="1670951" y="113931"/>
                </a:lnTo>
                <a:lnTo>
                  <a:pt x="1630045" y="95402"/>
                </a:lnTo>
                <a:lnTo>
                  <a:pt x="1588503" y="78460"/>
                </a:lnTo>
                <a:lnTo>
                  <a:pt x="1546364" y="63131"/>
                </a:lnTo>
                <a:lnTo>
                  <a:pt x="1503680" y="49415"/>
                </a:lnTo>
                <a:lnTo>
                  <a:pt x="1460512" y="37350"/>
                </a:lnTo>
                <a:lnTo>
                  <a:pt x="1416888" y="26936"/>
                </a:lnTo>
                <a:lnTo>
                  <a:pt x="1372882" y="18186"/>
                </a:lnTo>
                <a:lnTo>
                  <a:pt x="1328547" y="11112"/>
                </a:lnTo>
                <a:lnTo>
                  <a:pt x="1283906" y="5753"/>
                </a:lnTo>
                <a:lnTo>
                  <a:pt x="1239037" y="2095"/>
                </a:lnTo>
                <a:lnTo>
                  <a:pt x="1193977" y="177"/>
                </a:lnTo>
                <a:lnTo>
                  <a:pt x="1148791" y="0"/>
                </a:lnTo>
                <a:lnTo>
                  <a:pt x="1103515" y="1587"/>
                </a:lnTo>
                <a:lnTo>
                  <a:pt x="1058202" y="4940"/>
                </a:lnTo>
                <a:lnTo>
                  <a:pt x="1012913" y="10083"/>
                </a:lnTo>
                <a:lnTo>
                  <a:pt x="967689" y="17043"/>
                </a:lnTo>
                <a:lnTo>
                  <a:pt x="922578" y="25819"/>
                </a:lnTo>
                <a:lnTo>
                  <a:pt x="877646" y="36436"/>
                </a:lnTo>
                <a:lnTo>
                  <a:pt x="832929" y="48895"/>
                </a:lnTo>
                <a:lnTo>
                  <a:pt x="788492" y="63220"/>
                </a:lnTo>
                <a:lnTo>
                  <a:pt x="744372" y="79438"/>
                </a:lnTo>
                <a:lnTo>
                  <a:pt x="700620" y="97548"/>
                </a:lnTo>
                <a:lnTo>
                  <a:pt x="657301" y="117576"/>
                </a:lnTo>
                <a:lnTo>
                  <a:pt x="614464" y="139522"/>
                </a:lnTo>
                <a:lnTo>
                  <a:pt x="572528" y="163195"/>
                </a:lnTo>
                <a:lnTo>
                  <a:pt x="531952" y="188315"/>
                </a:lnTo>
                <a:lnTo>
                  <a:pt x="492734" y="214858"/>
                </a:lnTo>
                <a:lnTo>
                  <a:pt x="454901" y="242747"/>
                </a:lnTo>
                <a:lnTo>
                  <a:pt x="418465" y="271945"/>
                </a:lnTo>
                <a:lnTo>
                  <a:pt x="383425" y="302399"/>
                </a:lnTo>
                <a:lnTo>
                  <a:pt x="349821" y="334060"/>
                </a:lnTo>
                <a:lnTo>
                  <a:pt x="317652" y="366864"/>
                </a:lnTo>
                <a:lnTo>
                  <a:pt x="286931" y="400786"/>
                </a:lnTo>
                <a:lnTo>
                  <a:pt x="257683" y="435749"/>
                </a:lnTo>
                <a:lnTo>
                  <a:pt x="229920" y="471716"/>
                </a:lnTo>
                <a:lnTo>
                  <a:pt x="203657" y="508622"/>
                </a:lnTo>
                <a:lnTo>
                  <a:pt x="178917" y="546442"/>
                </a:lnTo>
                <a:lnTo>
                  <a:pt x="155702" y="585101"/>
                </a:lnTo>
                <a:lnTo>
                  <a:pt x="134112" y="624433"/>
                </a:lnTo>
                <a:lnTo>
                  <a:pt x="113931" y="664768"/>
                </a:lnTo>
                <a:lnTo>
                  <a:pt x="95402" y="705675"/>
                </a:lnTo>
                <a:lnTo>
                  <a:pt x="78460" y="747217"/>
                </a:lnTo>
                <a:lnTo>
                  <a:pt x="63131" y="789355"/>
                </a:lnTo>
                <a:lnTo>
                  <a:pt x="49415" y="832040"/>
                </a:lnTo>
                <a:lnTo>
                  <a:pt x="37350" y="875220"/>
                </a:lnTo>
                <a:lnTo>
                  <a:pt x="26936" y="918832"/>
                </a:lnTo>
                <a:lnTo>
                  <a:pt x="18186" y="962837"/>
                </a:lnTo>
                <a:lnTo>
                  <a:pt x="11112" y="1007186"/>
                </a:lnTo>
                <a:lnTo>
                  <a:pt x="5753" y="1051814"/>
                </a:lnTo>
                <a:lnTo>
                  <a:pt x="2095" y="1096683"/>
                </a:lnTo>
                <a:lnTo>
                  <a:pt x="177" y="1141742"/>
                </a:lnTo>
                <a:lnTo>
                  <a:pt x="0" y="1186929"/>
                </a:lnTo>
                <a:lnTo>
                  <a:pt x="1574" y="1232204"/>
                </a:lnTo>
                <a:lnTo>
                  <a:pt x="4940" y="1277518"/>
                </a:lnTo>
                <a:lnTo>
                  <a:pt x="10083" y="1322806"/>
                </a:lnTo>
                <a:lnTo>
                  <a:pt x="17043" y="1368031"/>
                </a:lnTo>
                <a:lnTo>
                  <a:pt x="25819" y="1413141"/>
                </a:lnTo>
                <a:lnTo>
                  <a:pt x="36398" y="1457960"/>
                </a:lnTo>
                <a:lnTo>
                  <a:pt x="48895" y="1502791"/>
                </a:lnTo>
                <a:lnTo>
                  <a:pt x="63220" y="1547228"/>
                </a:lnTo>
                <a:lnTo>
                  <a:pt x="79438" y="1591360"/>
                </a:lnTo>
                <a:lnTo>
                  <a:pt x="97548" y="1635099"/>
                </a:lnTo>
                <a:lnTo>
                  <a:pt x="117576" y="1678419"/>
                </a:lnTo>
                <a:lnTo>
                  <a:pt x="139522" y="1721269"/>
                </a:lnTo>
                <a:lnTo>
                  <a:pt x="163195" y="1763191"/>
                </a:lnTo>
                <a:lnTo>
                  <a:pt x="188315" y="1803768"/>
                </a:lnTo>
                <a:lnTo>
                  <a:pt x="214858" y="1842985"/>
                </a:lnTo>
                <a:lnTo>
                  <a:pt x="242747" y="1880819"/>
                </a:lnTo>
                <a:lnTo>
                  <a:pt x="271945" y="1917268"/>
                </a:lnTo>
                <a:lnTo>
                  <a:pt x="302399" y="1952294"/>
                </a:lnTo>
                <a:lnTo>
                  <a:pt x="334048" y="1985911"/>
                </a:lnTo>
                <a:lnTo>
                  <a:pt x="366864" y="2018080"/>
                </a:lnTo>
                <a:lnTo>
                  <a:pt x="400773" y="2048789"/>
                </a:lnTo>
                <a:lnTo>
                  <a:pt x="435749" y="2078037"/>
                </a:lnTo>
                <a:lnTo>
                  <a:pt x="471703" y="2105799"/>
                </a:lnTo>
                <a:lnTo>
                  <a:pt x="486321" y="2116201"/>
                </a:lnTo>
                <a:lnTo>
                  <a:pt x="951687" y="2116201"/>
                </a:lnTo>
                <a:lnTo>
                  <a:pt x="909916" y="2105723"/>
                </a:lnTo>
                <a:lnTo>
                  <a:pt x="866521" y="2092693"/>
                </a:lnTo>
                <a:lnTo>
                  <a:pt x="823760" y="2077681"/>
                </a:lnTo>
                <a:lnTo>
                  <a:pt x="781723" y="2060689"/>
                </a:lnTo>
                <a:lnTo>
                  <a:pt x="740473" y="2041753"/>
                </a:lnTo>
                <a:lnTo>
                  <a:pt x="700100" y="2020900"/>
                </a:lnTo>
                <a:lnTo>
                  <a:pt x="660666" y="1998154"/>
                </a:lnTo>
                <a:lnTo>
                  <a:pt x="622249" y="1973516"/>
                </a:lnTo>
                <a:lnTo>
                  <a:pt x="584923" y="1947037"/>
                </a:lnTo>
                <a:lnTo>
                  <a:pt x="548779" y="1918716"/>
                </a:lnTo>
                <a:lnTo>
                  <a:pt x="513880" y="1888591"/>
                </a:lnTo>
                <a:lnTo>
                  <a:pt x="480301" y="1856689"/>
                </a:lnTo>
                <a:lnTo>
                  <a:pt x="448119" y="1823021"/>
                </a:lnTo>
                <a:lnTo>
                  <a:pt x="417423" y="1787613"/>
                </a:lnTo>
                <a:lnTo>
                  <a:pt x="388277" y="1750479"/>
                </a:lnTo>
                <a:lnTo>
                  <a:pt x="360756" y="1711667"/>
                </a:lnTo>
                <a:lnTo>
                  <a:pt x="334949" y="1671180"/>
                </a:lnTo>
                <a:lnTo>
                  <a:pt x="310908" y="1629041"/>
                </a:lnTo>
                <a:lnTo>
                  <a:pt x="288988" y="1585772"/>
                </a:lnTo>
                <a:lnTo>
                  <a:pt x="269405" y="1541919"/>
                </a:lnTo>
                <a:lnTo>
                  <a:pt x="252171" y="1497571"/>
                </a:lnTo>
                <a:lnTo>
                  <a:pt x="237236" y="1452791"/>
                </a:lnTo>
                <a:lnTo>
                  <a:pt x="224599" y="1407668"/>
                </a:lnTo>
                <a:lnTo>
                  <a:pt x="214249" y="1362379"/>
                </a:lnTo>
                <a:lnTo>
                  <a:pt x="206082" y="1316659"/>
                </a:lnTo>
                <a:lnTo>
                  <a:pt x="200164" y="1270939"/>
                </a:lnTo>
                <a:lnTo>
                  <a:pt x="196456" y="1225181"/>
                </a:lnTo>
                <a:lnTo>
                  <a:pt x="194906" y="1179436"/>
                </a:lnTo>
                <a:lnTo>
                  <a:pt x="195516" y="1133805"/>
                </a:lnTo>
                <a:lnTo>
                  <a:pt x="198247" y="1088364"/>
                </a:lnTo>
                <a:lnTo>
                  <a:pt x="203085" y="1043178"/>
                </a:lnTo>
                <a:lnTo>
                  <a:pt x="210007" y="998321"/>
                </a:lnTo>
                <a:lnTo>
                  <a:pt x="218986" y="953871"/>
                </a:lnTo>
                <a:lnTo>
                  <a:pt x="229997" y="909916"/>
                </a:lnTo>
                <a:lnTo>
                  <a:pt x="243027" y="866521"/>
                </a:lnTo>
                <a:lnTo>
                  <a:pt x="258051" y="823772"/>
                </a:lnTo>
                <a:lnTo>
                  <a:pt x="275031" y="781723"/>
                </a:lnTo>
                <a:lnTo>
                  <a:pt x="293966" y="740486"/>
                </a:lnTo>
                <a:lnTo>
                  <a:pt x="314820" y="700100"/>
                </a:lnTo>
                <a:lnTo>
                  <a:pt x="337578" y="660666"/>
                </a:lnTo>
                <a:lnTo>
                  <a:pt x="362204" y="622249"/>
                </a:lnTo>
                <a:lnTo>
                  <a:pt x="388696" y="584923"/>
                </a:lnTo>
                <a:lnTo>
                  <a:pt x="417004" y="548779"/>
                </a:lnTo>
                <a:lnTo>
                  <a:pt x="447128" y="513880"/>
                </a:lnTo>
                <a:lnTo>
                  <a:pt x="479031" y="480301"/>
                </a:lnTo>
                <a:lnTo>
                  <a:pt x="512711" y="448119"/>
                </a:lnTo>
                <a:lnTo>
                  <a:pt x="548119" y="417423"/>
                </a:lnTo>
                <a:lnTo>
                  <a:pt x="585241" y="388277"/>
                </a:lnTo>
                <a:lnTo>
                  <a:pt x="624065" y="360756"/>
                </a:lnTo>
                <a:lnTo>
                  <a:pt x="664552" y="334949"/>
                </a:lnTo>
                <a:lnTo>
                  <a:pt x="706691" y="310921"/>
                </a:lnTo>
                <a:lnTo>
                  <a:pt x="749960" y="288988"/>
                </a:lnTo>
                <a:lnTo>
                  <a:pt x="793800" y="269405"/>
                </a:lnTo>
                <a:lnTo>
                  <a:pt x="838149" y="252171"/>
                </a:lnTo>
                <a:lnTo>
                  <a:pt x="882929" y="237236"/>
                </a:lnTo>
                <a:lnTo>
                  <a:pt x="928052" y="224599"/>
                </a:lnTo>
                <a:lnTo>
                  <a:pt x="973455" y="214223"/>
                </a:lnTo>
                <a:lnTo>
                  <a:pt x="1019060" y="206082"/>
                </a:lnTo>
                <a:lnTo>
                  <a:pt x="1064780" y="200177"/>
                </a:lnTo>
                <a:lnTo>
                  <a:pt x="1110551" y="196456"/>
                </a:lnTo>
                <a:lnTo>
                  <a:pt x="1156284" y="194906"/>
                </a:lnTo>
                <a:lnTo>
                  <a:pt x="1201915" y="195516"/>
                </a:lnTo>
                <a:lnTo>
                  <a:pt x="1247368" y="198247"/>
                </a:lnTo>
                <a:lnTo>
                  <a:pt x="1292555" y="203085"/>
                </a:lnTo>
                <a:lnTo>
                  <a:pt x="1337411" y="210007"/>
                </a:lnTo>
                <a:lnTo>
                  <a:pt x="1381848" y="218986"/>
                </a:lnTo>
                <a:lnTo>
                  <a:pt x="1425803" y="229997"/>
                </a:lnTo>
                <a:lnTo>
                  <a:pt x="1469199" y="243027"/>
                </a:lnTo>
                <a:lnTo>
                  <a:pt x="1511960" y="258051"/>
                </a:lnTo>
                <a:lnTo>
                  <a:pt x="1553997" y="275031"/>
                </a:lnTo>
                <a:lnTo>
                  <a:pt x="1595247" y="293966"/>
                </a:lnTo>
                <a:lnTo>
                  <a:pt x="1635620" y="314820"/>
                </a:lnTo>
                <a:lnTo>
                  <a:pt x="1675066" y="337578"/>
                </a:lnTo>
                <a:lnTo>
                  <a:pt x="1713471" y="362204"/>
                </a:lnTo>
                <a:lnTo>
                  <a:pt x="1750796" y="388696"/>
                </a:lnTo>
                <a:lnTo>
                  <a:pt x="1786940" y="417004"/>
                </a:lnTo>
                <a:lnTo>
                  <a:pt x="1821853" y="447128"/>
                </a:lnTo>
                <a:lnTo>
                  <a:pt x="1855419" y="479044"/>
                </a:lnTo>
                <a:lnTo>
                  <a:pt x="1887601" y="512711"/>
                </a:lnTo>
                <a:lnTo>
                  <a:pt x="1918296" y="548119"/>
                </a:lnTo>
                <a:lnTo>
                  <a:pt x="1947443" y="585241"/>
                </a:lnTo>
                <a:lnTo>
                  <a:pt x="1974964" y="624065"/>
                </a:lnTo>
                <a:lnTo>
                  <a:pt x="2000770" y="664552"/>
                </a:lnTo>
                <a:lnTo>
                  <a:pt x="2024811" y="706691"/>
                </a:lnTo>
                <a:lnTo>
                  <a:pt x="2046744" y="749960"/>
                </a:lnTo>
                <a:lnTo>
                  <a:pt x="2066315" y="793800"/>
                </a:lnTo>
                <a:lnTo>
                  <a:pt x="2083549" y="838161"/>
                </a:lnTo>
                <a:lnTo>
                  <a:pt x="2098484" y="882929"/>
                </a:lnTo>
                <a:lnTo>
                  <a:pt x="2111121" y="928065"/>
                </a:lnTo>
                <a:lnTo>
                  <a:pt x="2121471" y="973340"/>
                </a:lnTo>
                <a:lnTo>
                  <a:pt x="2129637" y="1019060"/>
                </a:lnTo>
                <a:lnTo>
                  <a:pt x="2135555" y="1064780"/>
                </a:lnTo>
                <a:lnTo>
                  <a:pt x="2139277" y="1110551"/>
                </a:lnTo>
                <a:lnTo>
                  <a:pt x="2140813" y="1156284"/>
                </a:lnTo>
                <a:lnTo>
                  <a:pt x="2140216" y="1201915"/>
                </a:lnTo>
                <a:lnTo>
                  <a:pt x="2137473" y="1247368"/>
                </a:lnTo>
                <a:lnTo>
                  <a:pt x="2132634" y="1292555"/>
                </a:lnTo>
                <a:lnTo>
                  <a:pt x="2125726" y="1337411"/>
                </a:lnTo>
                <a:lnTo>
                  <a:pt x="2116747" y="1381848"/>
                </a:lnTo>
                <a:lnTo>
                  <a:pt x="2105723" y="1425816"/>
                </a:lnTo>
                <a:lnTo>
                  <a:pt x="2092693" y="1469199"/>
                </a:lnTo>
                <a:lnTo>
                  <a:pt x="2077681" y="1511960"/>
                </a:lnTo>
                <a:lnTo>
                  <a:pt x="2060689" y="1553997"/>
                </a:lnTo>
                <a:lnTo>
                  <a:pt x="2041753" y="1595247"/>
                </a:lnTo>
                <a:lnTo>
                  <a:pt x="2020900" y="1635620"/>
                </a:lnTo>
                <a:lnTo>
                  <a:pt x="1998141" y="1675066"/>
                </a:lnTo>
                <a:lnTo>
                  <a:pt x="1973516" y="1713484"/>
                </a:lnTo>
                <a:lnTo>
                  <a:pt x="1947037" y="1750796"/>
                </a:lnTo>
                <a:lnTo>
                  <a:pt x="1918716" y="1786953"/>
                </a:lnTo>
                <a:lnTo>
                  <a:pt x="1888591" y="1821853"/>
                </a:lnTo>
                <a:lnTo>
                  <a:pt x="1856689" y="1855431"/>
                </a:lnTo>
                <a:lnTo>
                  <a:pt x="1823021" y="1887601"/>
                </a:lnTo>
                <a:lnTo>
                  <a:pt x="1787601" y="1918296"/>
                </a:lnTo>
                <a:lnTo>
                  <a:pt x="1750479" y="1947443"/>
                </a:lnTo>
                <a:lnTo>
                  <a:pt x="1711667" y="1974964"/>
                </a:lnTo>
                <a:lnTo>
                  <a:pt x="1671167" y="2000783"/>
                </a:lnTo>
                <a:lnTo>
                  <a:pt x="1629029" y="2024811"/>
                </a:lnTo>
                <a:lnTo>
                  <a:pt x="1585760" y="2046744"/>
                </a:lnTo>
                <a:lnTo>
                  <a:pt x="1541919" y="2066315"/>
                </a:lnTo>
                <a:lnTo>
                  <a:pt x="1497571" y="2083562"/>
                </a:lnTo>
                <a:lnTo>
                  <a:pt x="1452791" y="2098484"/>
                </a:lnTo>
                <a:lnTo>
                  <a:pt x="1407668" y="2111121"/>
                </a:lnTo>
                <a:lnTo>
                  <a:pt x="1385493" y="2116201"/>
                </a:lnTo>
                <a:lnTo>
                  <a:pt x="1849323" y="2116201"/>
                </a:lnTo>
                <a:lnTo>
                  <a:pt x="1880819" y="2092985"/>
                </a:lnTo>
                <a:lnTo>
                  <a:pt x="1917255" y="2063788"/>
                </a:lnTo>
                <a:lnTo>
                  <a:pt x="1952294" y="2033333"/>
                </a:lnTo>
                <a:lnTo>
                  <a:pt x="1985899" y="2001672"/>
                </a:lnTo>
                <a:lnTo>
                  <a:pt x="2018068" y="1968855"/>
                </a:lnTo>
                <a:lnTo>
                  <a:pt x="2048789" y="1934946"/>
                </a:lnTo>
                <a:lnTo>
                  <a:pt x="2078037" y="1899983"/>
                </a:lnTo>
                <a:lnTo>
                  <a:pt x="2105799" y="1864017"/>
                </a:lnTo>
                <a:lnTo>
                  <a:pt x="2132063" y="1827098"/>
                </a:lnTo>
                <a:lnTo>
                  <a:pt x="2144877" y="1807502"/>
                </a:lnTo>
                <a:lnTo>
                  <a:pt x="2144877" y="1747202"/>
                </a:lnTo>
                <a:lnTo>
                  <a:pt x="2144877" y="528231"/>
                </a:lnTo>
                <a:close/>
              </a:path>
            </a:pathLst>
          </a:custGeom>
          <a:solidFill>
            <a:srgbClr val="EF453D"/>
          </a:solidFill>
        </p:spPr>
        <p:txBody>
          <a:bodyPr wrap="square" lIns="0" tIns="0" rIns="0" bIns="0" rtlCol="0"/>
          <a:lstStyle/>
          <a:p>
            <a:endParaRPr sz="2392"/>
          </a:p>
        </p:txBody>
      </p:sp>
      <p:grpSp>
        <p:nvGrpSpPr>
          <p:cNvPr id="25" name="object 25"/>
          <p:cNvGrpSpPr/>
          <p:nvPr/>
        </p:nvGrpSpPr>
        <p:grpSpPr>
          <a:xfrm>
            <a:off x="775216" y="7992670"/>
            <a:ext cx="7799640" cy="1481032"/>
            <a:chOff x="673152" y="7021714"/>
            <a:chExt cx="6254115" cy="1301115"/>
          </a:xfrm>
        </p:grpSpPr>
        <p:sp>
          <p:nvSpPr>
            <p:cNvPr id="26" name="object 26"/>
            <p:cNvSpPr/>
            <p:nvPr/>
          </p:nvSpPr>
          <p:spPr>
            <a:xfrm>
              <a:off x="673442" y="7336307"/>
              <a:ext cx="6253480" cy="986790"/>
            </a:xfrm>
            <a:custGeom>
              <a:avLst/>
              <a:gdLst/>
              <a:ahLst/>
              <a:cxnLst/>
              <a:rect l="l" t="t" r="r" b="b"/>
              <a:pathLst>
                <a:path w="6253480" h="986790">
                  <a:moveTo>
                    <a:pt x="6253061" y="0"/>
                  </a:moveTo>
                  <a:lnTo>
                    <a:pt x="6230163" y="0"/>
                  </a:lnTo>
                  <a:lnTo>
                    <a:pt x="6230163" y="963574"/>
                  </a:lnTo>
                  <a:lnTo>
                    <a:pt x="22415" y="963574"/>
                  </a:lnTo>
                  <a:lnTo>
                    <a:pt x="22415" y="0"/>
                  </a:lnTo>
                  <a:lnTo>
                    <a:pt x="0" y="0"/>
                  </a:lnTo>
                  <a:lnTo>
                    <a:pt x="0" y="963574"/>
                  </a:lnTo>
                  <a:lnTo>
                    <a:pt x="0" y="986447"/>
                  </a:lnTo>
                  <a:lnTo>
                    <a:pt x="6253048" y="986447"/>
                  </a:lnTo>
                  <a:lnTo>
                    <a:pt x="6253048" y="963930"/>
                  </a:lnTo>
                  <a:lnTo>
                    <a:pt x="6253061" y="0"/>
                  </a:lnTo>
                  <a:close/>
                </a:path>
              </a:pathLst>
            </a:custGeom>
            <a:solidFill>
              <a:srgbClr val="212121">
                <a:alpha val="14898"/>
              </a:srgbClr>
            </a:solidFill>
          </p:spPr>
          <p:txBody>
            <a:bodyPr wrap="square" lIns="0" tIns="0" rIns="0" bIns="0" rtlCol="0"/>
            <a:lstStyle/>
            <a:p>
              <a:endParaRPr sz="2392"/>
            </a:p>
          </p:txBody>
        </p:sp>
        <p:sp>
          <p:nvSpPr>
            <p:cNvPr id="27" name="object 27"/>
            <p:cNvSpPr/>
            <p:nvPr/>
          </p:nvSpPr>
          <p:spPr>
            <a:xfrm>
              <a:off x="673152" y="7021714"/>
              <a:ext cx="6254115" cy="314960"/>
            </a:xfrm>
            <a:custGeom>
              <a:avLst/>
              <a:gdLst/>
              <a:ahLst/>
              <a:cxnLst/>
              <a:rect l="l" t="t" r="r" b="b"/>
              <a:pathLst>
                <a:path w="6254115" h="314959">
                  <a:moveTo>
                    <a:pt x="6253645" y="314588"/>
                  </a:moveTo>
                  <a:lnTo>
                    <a:pt x="0" y="314588"/>
                  </a:lnTo>
                  <a:lnTo>
                    <a:pt x="0" y="0"/>
                  </a:lnTo>
                  <a:lnTo>
                    <a:pt x="6253645" y="0"/>
                  </a:lnTo>
                  <a:lnTo>
                    <a:pt x="6253645" y="314588"/>
                  </a:lnTo>
                  <a:close/>
                </a:path>
              </a:pathLst>
            </a:custGeom>
            <a:solidFill>
              <a:srgbClr val="EF453D"/>
            </a:solidFill>
          </p:spPr>
          <p:txBody>
            <a:bodyPr wrap="square" lIns="0" tIns="0" rIns="0" bIns="0" rtlCol="0"/>
            <a:lstStyle/>
            <a:p>
              <a:endParaRPr sz="2392"/>
            </a:p>
          </p:txBody>
        </p:sp>
      </p:grpSp>
      <p:sp>
        <p:nvSpPr>
          <p:cNvPr id="28" name="object 28"/>
          <p:cNvSpPr txBox="1"/>
          <p:nvPr/>
        </p:nvSpPr>
        <p:spPr>
          <a:xfrm>
            <a:off x="827804" y="8432323"/>
            <a:ext cx="7649259" cy="199263"/>
          </a:xfrm>
          <a:prstGeom prst="rect">
            <a:avLst/>
          </a:prstGeom>
        </p:spPr>
        <p:txBody>
          <a:bodyPr vert="horz" wrap="square" lIns="0" tIns="14456" rIns="0" bIns="0" rtlCol="0">
            <a:spAutoFit/>
          </a:bodyPr>
          <a:lstStyle/>
          <a:p>
            <a:pPr>
              <a:spcBef>
                <a:spcPts val="114"/>
              </a:spcBef>
            </a:pPr>
            <a:r>
              <a:rPr lang="en-US" sz="1200" dirty="0">
                <a:solidFill>
                  <a:srgbClr val="212121"/>
                </a:solidFill>
                <a:latin typeface="Arial" panose="020B0604020202020204" pitchFamily="34" charset="0"/>
                <a:cs typeface="Arial" panose="020B0604020202020204" pitchFamily="34" charset="0"/>
              </a:rPr>
              <a:t>Share why you think NYC schools make a difference…</a:t>
            </a:r>
            <a:endParaRPr sz="1200" dirty="0">
              <a:latin typeface="Arial" panose="020B0604020202020204" pitchFamily="34" charset="0"/>
              <a:cs typeface="Arial" panose="020B0604020202020204" pitchFamily="34" charset="0"/>
            </a:endParaRPr>
          </a:p>
        </p:txBody>
      </p:sp>
      <p:sp>
        <p:nvSpPr>
          <p:cNvPr id="29" name="object 29"/>
          <p:cNvSpPr txBox="1"/>
          <p:nvPr/>
        </p:nvSpPr>
        <p:spPr>
          <a:xfrm>
            <a:off x="1045866" y="7992669"/>
            <a:ext cx="7092183" cy="324726"/>
          </a:xfrm>
          <a:prstGeom prst="rect">
            <a:avLst/>
          </a:prstGeom>
          <a:solidFill>
            <a:srgbClr val="EF453D"/>
          </a:solidFill>
        </p:spPr>
        <p:txBody>
          <a:bodyPr vert="horz" wrap="square" lIns="0" tIns="44091" rIns="0" bIns="0" rtlCol="0">
            <a:spAutoFit/>
          </a:bodyPr>
          <a:lstStyle/>
          <a:p>
            <a:pPr marR="333220" algn="ctr">
              <a:spcBef>
                <a:spcPts val="347"/>
              </a:spcBef>
            </a:pPr>
            <a:r>
              <a:rPr sz="1821" spc="-125" dirty="0">
                <a:solidFill>
                  <a:schemeClr val="bg1"/>
                </a:solidFill>
                <a:latin typeface="Tahoma"/>
                <a:cs typeface="Tahoma"/>
              </a:rPr>
              <a:t>W</a:t>
            </a:r>
            <a:r>
              <a:rPr sz="1821" spc="-319" dirty="0">
                <a:solidFill>
                  <a:schemeClr val="bg1"/>
                </a:solidFill>
                <a:latin typeface="Tahoma"/>
                <a:cs typeface="Tahoma"/>
              </a:rPr>
              <a:t> </a:t>
            </a:r>
            <a:r>
              <a:rPr sz="1821" spc="-17" dirty="0">
                <a:solidFill>
                  <a:schemeClr val="bg1"/>
                </a:solidFill>
                <a:latin typeface="Tahoma"/>
                <a:cs typeface="Tahoma"/>
              </a:rPr>
              <a:t>H</a:t>
            </a:r>
            <a:r>
              <a:rPr sz="1821" spc="-319" dirty="0">
                <a:solidFill>
                  <a:schemeClr val="bg1"/>
                </a:solidFill>
                <a:latin typeface="Tahoma"/>
                <a:cs typeface="Tahoma"/>
              </a:rPr>
              <a:t> </a:t>
            </a:r>
            <a:r>
              <a:rPr sz="1821" spc="11" dirty="0">
                <a:solidFill>
                  <a:schemeClr val="bg1"/>
                </a:solidFill>
                <a:latin typeface="Tahoma"/>
                <a:cs typeface="Tahoma"/>
              </a:rPr>
              <a:t>Y</a:t>
            </a:r>
            <a:r>
              <a:rPr sz="1821" dirty="0">
                <a:solidFill>
                  <a:schemeClr val="bg1"/>
                </a:solidFill>
                <a:latin typeface="Tahoma"/>
                <a:cs typeface="Tahoma"/>
              </a:rPr>
              <a:t> </a:t>
            </a:r>
            <a:r>
              <a:rPr sz="1821" spc="-28" dirty="0">
                <a:solidFill>
                  <a:schemeClr val="bg1"/>
                </a:solidFill>
                <a:latin typeface="Tahoma"/>
                <a:cs typeface="Tahoma"/>
              </a:rPr>
              <a:t> </a:t>
            </a:r>
            <a:r>
              <a:rPr sz="1821" spc="-11" dirty="0">
                <a:solidFill>
                  <a:schemeClr val="bg1"/>
                </a:solidFill>
                <a:latin typeface="Tahoma"/>
                <a:cs typeface="Tahoma"/>
              </a:rPr>
              <a:t>N</a:t>
            </a:r>
            <a:r>
              <a:rPr sz="1821" spc="-319" dirty="0">
                <a:solidFill>
                  <a:schemeClr val="bg1"/>
                </a:solidFill>
                <a:latin typeface="Tahoma"/>
                <a:cs typeface="Tahoma"/>
              </a:rPr>
              <a:t> </a:t>
            </a:r>
            <a:r>
              <a:rPr sz="1821" spc="11" dirty="0">
                <a:solidFill>
                  <a:schemeClr val="bg1"/>
                </a:solidFill>
                <a:latin typeface="Tahoma"/>
                <a:cs typeface="Tahoma"/>
              </a:rPr>
              <a:t>Y</a:t>
            </a:r>
            <a:r>
              <a:rPr sz="1821" spc="-319" dirty="0">
                <a:solidFill>
                  <a:schemeClr val="bg1"/>
                </a:solidFill>
                <a:latin typeface="Tahoma"/>
                <a:cs typeface="Tahoma"/>
              </a:rPr>
              <a:t> </a:t>
            </a:r>
            <a:r>
              <a:rPr sz="1821" spc="-40" dirty="0">
                <a:solidFill>
                  <a:schemeClr val="bg1"/>
                </a:solidFill>
                <a:latin typeface="Tahoma"/>
                <a:cs typeface="Tahoma"/>
              </a:rPr>
              <a:t>C</a:t>
            </a:r>
            <a:r>
              <a:rPr sz="1821" dirty="0">
                <a:solidFill>
                  <a:schemeClr val="bg1"/>
                </a:solidFill>
                <a:latin typeface="Tahoma"/>
                <a:cs typeface="Tahoma"/>
              </a:rPr>
              <a:t> </a:t>
            </a:r>
            <a:r>
              <a:rPr sz="1821" spc="-28" dirty="0">
                <a:solidFill>
                  <a:schemeClr val="bg1"/>
                </a:solidFill>
                <a:latin typeface="Tahoma"/>
                <a:cs typeface="Tahoma"/>
              </a:rPr>
              <a:t> </a:t>
            </a:r>
            <a:r>
              <a:rPr sz="1821" spc="46" dirty="0">
                <a:solidFill>
                  <a:schemeClr val="bg1"/>
                </a:solidFill>
                <a:latin typeface="Tahoma"/>
                <a:cs typeface="Tahoma"/>
              </a:rPr>
              <a:t>S</a:t>
            </a:r>
            <a:r>
              <a:rPr sz="1821" spc="-319" dirty="0">
                <a:solidFill>
                  <a:schemeClr val="bg1"/>
                </a:solidFill>
                <a:latin typeface="Tahoma"/>
                <a:cs typeface="Tahoma"/>
              </a:rPr>
              <a:t> </a:t>
            </a:r>
            <a:r>
              <a:rPr sz="1821" spc="-40" dirty="0">
                <a:solidFill>
                  <a:schemeClr val="bg1"/>
                </a:solidFill>
                <a:latin typeface="Tahoma"/>
                <a:cs typeface="Tahoma"/>
              </a:rPr>
              <a:t>C</a:t>
            </a:r>
            <a:r>
              <a:rPr sz="1821" spc="-319" dirty="0">
                <a:solidFill>
                  <a:schemeClr val="bg1"/>
                </a:solidFill>
                <a:latin typeface="Tahoma"/>
                <a:cs typeface="Tahoma"/>
              </a:rPr>
              <a:t> </a:t>
            </a:r>
            <a:r>
              <a:rPr sz="1821" spc="-17" dirty="0">
                <a:solidFill>
                  <a:schemeClr val="bg1"/>
                </a:solidFill>
                <a:latin typeface="Tahoma"/>
                <a:cs typeface="Tahoma"/>
              </a:rPr>
              <a:t>H</a:t>
            </a:r>
            <a:r>
              <a:rPr sz="1821" spc="-319" dirty="0">
                <a:solidFill>
                  <a:schemeClr val="bg1"/>
                </a:solidFill>
                <a:latin typeface="Tahoma"/>
                <a:cs typeface="Tahoma"/>
              </a:rPr>
              <a:t> </a:t>
            </a:r>
            <a:r>
              <a:rPr sz="1821" spc="74" dirty="0">
                <a:solidFill>
                  <a:schemeClr val="bg1"/>
                </a:solidFill>
                <a:latin typeface="Tahoma"/>
                <a:cs typeface="Tahoma"/>
              </a:rPr>
              <a:t>O</a:t>
            </a:r>
            <a:r>
              <a:rPr sz="1821" spc="-319" dirty="0">
                <a:solidFill>
                  <a:schemeClr val="bg1"/>
                </a:solidFill>
                <a:latin typeface="Tahoma"/>
                <a:cs typeface="Tahoma"/>
              </a:rPr>
              <a:t> </a:t>
            </a:r>
            <a:r>
              <a:rPr sz="1821" spc="74" dirty="0">
                <a:solidFill>
                  <a:schemeClr val="bg1"/>
                </a:solidFill>
                <a:latin typeface="Tahoma"/>
                <a:cs typeface="Tahoma"/>
              </a:rPr>
              <a:t>O</a:t>
            </a:r>
            <a:r>
              <a:rPr sz="1821" spc="-319" dirty="0">
                <a:solidFill>
                  <a:schemeClr val="bg1"/>
                </a:solidFill>
                <a:latin typeface="Tahoma"/>
                <a:cs typeface="Tahoma"/>
              </a:rPr>
              <a:t> </a:t>
            </a:r>
            <a:r>
              <a:rPr sz="1821" spc="-148" dirty="0">
                <a:solidFill>
                  <a:schemeClr val="bg1"/>
                </a:solidFill>
                <a:latin typeface="Tahoma"/>
                <a:cs typeface="Tahoma"/>
              </a:rPr>
              <a:t>L</a:t>
            </a:r>
            <a:r>
              <a:rPr sz="1821" spc="-319" dirty="0">
                <a:solidFill>
                  <a:schemeClr val="bg1"/>
                </a:solidFill>
                <a:latin typeface="Tahoma"/>
                <a:cs typeface="Tahoma"/>
              </a:rPr>
              <a:t> </a:t>
            </a:r>
            <a:r>
              <a:rPr sz="1821" spc="46" dirty="0">
                <a:solidFill>
                  <a:schemeClr val="bg1"/>
                </a:solidFill>
                <a:latin typeface="Tahoma"/>
                <a:cs typeface="Tahoma"/>
              </a:rPr>
              <a:t>S</a:t>
            </a:r>
            <a:r>
              <a:rPr sz="1821" dirty="0">
                <a:solidFill>
                  <a:schemeClr val="bg1"/>
                </a:solidFill>
                <a:latin typeface="Tahoma"/>
                <a:cs typeface="Tahoma"/>
              </a:rPr>
              <a:t> </a:t>
            </a:r>
            <a:r>
              <a:rPr sz="1821" spc="-28" dirty="0">
                <a:solidFill>
                  <a:schemeClr val="bg1"/>
                </a:solidFill>
                <a:latin typeface="Tahoma"/>
                <a:cs typeface="Tahoma"/>
              </a:rPr>
              <a:t> A</a:t>
            </a:r>
            <a:r>
              <a:rPr sz="1821" spc="-319" dirty="0">
                <a:solidFill>
                  <a:schemeClr val="bg1"/>
                </a:solidFill>
                <a:latin typeface="Tahoma"/>
                <a:cs typeface="Tahoma"/>
              </a:rPr>
              <a:t> </a:t>
            </a:r>
            <a:r>
              <a:rPr sz="1821" spc="-74" dirty="0">
                <a:solidFill>
                  <a:schemeClr val="bg1"/>
                </a:solidFill>
                <a:latin typeface="Tahoma"/>
                <a:cs typeface="Tahoma"/>
              </a:rPr>
              <a:t>R</a:t>
            </a:r>
            <a:r>
              <a:rPr sz="1821" spc="-319" dirty="0">
                <a:solidFill>
                  <a:schemeClr val="bg1"/>
                </a:solidFill>
                <a:latin typeface="Tahoma"/>
                <a:cs typeface="Tahoma"/>
              </a:rPr>
              <a:t> </a:t>
            </a:r>
            <a:r>
              <a:rPr sz="1821" spc="-114" dirty="0">
                <a:solidFill>
                  <a:schemeClr val="bg1"/>
                </a:solidFill>
                <a:latin typeface="Tahoma"/>
                <a:cs typeface="Tahoma"/>
              </a:rPr>
              <a:t>E</a:t>
            </a:r>
            <a:r>
              <a:rPr sz="1821" dirty="0">
                <a:solidFill>
                  <a:schemeClr val="bg1"/>
                </a:solidFill>
                <a:latin typeface="Tahoma"/>
                <a:cs typeface="Tahoma"/>
              </a:rPr>
              <a:t> </a:t>
            </a:r>
            <a:r>
              <a:rPr sz="1821" spc="-28" dirty="0">
                <a:solidFill>
                  <a:schemeClr val="bg1"/>
                </a:solidFill>
                <a:latin typeface="Tahoma"/>
                <a:cs typeface="Tahoma"/>
              </a:rPr>
              <a:t> </a:t>
            </a:r>
            <a:r>
              <a:rPr sz="1821" spc="-74" dirty="0">
                <a:solidFill>
                  <a:schemeClr val="bg1"/>
                </a:solidFill>
                <a:latin typeface="Tahoma"/>
                <a:cs typeface="Tahoma"/>
              </a:rPr>
              <a:t>I</a:t>
            </a:r>
            <a:r>
              <a:rPr sz="1821" spc="-319" dirty="0">
                <a:solidFill>
                  <a:schemeClr val="bg1"/>
                </a:solidFill>
                <a:latin typeface="Tahoma"/>
                <a:cs typeface="Tahoma"/>
              </a:rPr>
              <a:t> </a:t>
            </a:r>
            <a:r>
              <a:rPr sz="1821" spc="-40" dirty="0">
                <a:solidFill>
                  <a:schemeClr val="bg1"/>
                </a:solidFill>
                <a:latin typeface="Tahoma"/>
                <a:cs typeface="Tahoma"/>
              </a:rPr>
              <a:t>M</a:t>
            </a:r>
            <a:r>
              <a:rPr sz="1821" spc="-319" dirty="0">
                <a:solidFill>
                  <a:schemeClr val="bg1"/>
                </a:solidFill>
                <a:latin typeface="Tahoma"/>
                <a:cs typeface="Tahoma"/>
              </a:rPr>
              <a:t> </a:t>
            </a:r>
            <a:r>
              <a:rPr sz="1821" spc="-97" dirty="0">
                <a:solidFill>
                  <a:schemeClr val="bg1"/>
                </a:solidFill>
                <a:latin typeface="Tahoma"/>
                <a:cs typeface="Tahoma"/>
              </a:rPr>
              <a:t>P</a:t>
            </a:r>
            <a:r>
              <a:rPr sz="1821" spc="-319" dirty="0">
                <a:solidFill>
                  <a:schemeClr val="bg1"/>
                </a:solidFill>
                <a:latin typeface="Tahoma"/>
                <a:cs typeface="Tahoma"/>
              </a:rPr>
              <a:t> </a:t>
            </a:r>
            <a:r>
              <a:rPr sz="1821" spc="74" dirty="0">
                <a:solidFill>
                  <a:schemeClr val="bg1"/>
                </a:solidFill>
                <a:latin typeface="Tahoma"/>
                <a:cs typeface="Tahoma"/>
              </a:rPr>
              <a:t>O</a:t>
            </a:r>
            <a:r>
              <a:rPr sz="1821" spc="-319" dirty="0">
                <a:solidFill>
                  <a:schemeClr val="bg1"/>
                </a:solidFill>
                <a:latin typeface="Tahoma"/>
                <a:cs typeface="Tahoma"/>
              </a:rPr>
              <a:t> </a:t>
            </a:r>
            <a:r>
              <a:rPr sz="1821" spc="-74" dirty="0">
                <a:solidFill>
                  <a:schemeClr val="bg1"/>
                </a:solidFill>
                <a:latin typeface="Tahoma"/>
                <a:cs typeface="Tahoma"/>
              </a:rPr>
              <a:t>R</a:t>
            </a:r>
            <a:r>
              <a:rPr sz="1821" spc="-319" dirty="0">
                <a:solidFill>
                  <a:schemeClr val="bg1"/>
                </a:solidFill>
                <a:latin typeface="Tahoma"/>
                <a:cs typeface="Tahoma"/>
              </a:rPr>
              <a:t> </a:t>
            </a:r>
            <a:r>
              <a:rPr sz="1821" spc="-154" dirty="0">
                <a:solidFill>
                  <a:schemeClr val="bg1"/>
                </a:solidFill>
                <a:latin typeface="Tahoma"/>
                <a:cs typeface="Tahoma"/>
              </a:rPr>
              <a:t>T</a:t>
            </a:r>
            <a:r>
              <a:rPr sz="1821" spc="-319" dirty="0">
                <a:solidFill>
                  <a:schemeClr val="bg1"/>
                </a:solidFill>
                <a:latin typeface="Tahoma"/>
                <a:cs typeface="Tahoma"/>
              </a:rPr>
              <a:t> </a:t>
            </a:r>
            <a:r>
              <a:rPr sz="1821" spc="-28" dirty="0">
                <a:solidFill>
                  <a:schemeClr val="bg1"/>
                </a:solidFill>
                <a:latin typeface="Tahoma"/>
                <a:cs typeface="Tahoma"/>
              </a:rPr>
              <a:t>A</a:t>
            </a:r>
            <a:r>
              <a:rPr sz="1821" spc="-319" dirty="0">
                <a:solidFill>
                  <a:schemeClr val="bg1"/>
                </a:solidFill>
                <a:latin typeface="Tahoma"/>
                <a:cs typeface="Tahoma"/>
              </a:rPr>
              <a:t> </a:t>
            </a:r>
            <a:r>
              <a:rPr sz="1821" spc="-11" dirty="0">
                <a:solidFill>
                  <a:schemeClr val="bg1"/>
                </a:solidFill>
                <a:latin typeface="Tahoma"/>
                <a:cs typeface="Tahoma"/>
              </a:rPr>
              <a:t>N</a:t>
            </a:r>
            <a:r>
              <a:rPr sz="1821" spc="-319" dirty="0">
                <a:solidFill>
                  <a:schemeClr val="bg1"/>
                </a:solidFill>
                <a:latin typeface="Tahoma"/>
                <a:cs typeface="Tahoma"/>
              </a:rPr>
              <a:t> </a:t>
            </a:r>
            <a:r>
              <a:rPr sz="1821" spc="-154" dirty="0">
                <a:solidFill>
                  <a:schemeClr val="bg1"/>
                </a:solidFill>
                <a:latin typeface="Tahoma"/>
                <a:cs typeface="Tahoma"/>
              </a:rPr>
              <a:t>T</a:t>
            </a:r>
            <a:endParaRPr sz="1821" dirty="0">
              <a:solidFill>
                <a:schemeClr val="bg1"/>
              </a:solidFill>
              <a:latin typeface="Tahoma"/>
              <a:cs typeface="Tahoma"/>
            </a:endParaRPr>
          </a:p>
        </p:txBody>
      </p:sp>
      <p:sp>
        <p:nvSpPr>
          <p:cNvPr id="30" name="object 28"/>
          <p:cNvSpPr txBox="1"/>
          <p:nvPr/>
        </p:nvSpPr>
        <p:spPr>
          <a:xfrm>
            <a:off x="909637" y="6530582"/>
            <a:ext cx="7521044" cy="476903"/>
          </a:xfrm>
          <a:prstGeom prst="rect">
            <a:avLst/>
          </a:prstGeom>
        </p:spPr>
        <p:txBody>
          <a:bodyPr vert="horz" wrap="square" lIns="0" tIns="14456" rIns="0" bIns="0" rtlCol="0">
            <a:spAutoFit/>
          </a:bodyPr>
          <a:lstStyle/>
          <a:p>
            <a:pPr>
              <a:spcBef>
                <a:spcPts val="114"/>
              </a:spcBef>
            </a:pPr>
            <a:r>
              <a:rPr lang="en-US" sz="1100" dirty="0">
                <a:solidFill>
                  <a:srgbClr val="212121"/>
                </a:solidFill>
                <a:latin typeface="Arial" panose="020B0604020202020204" pitchFamily="34" charset="0"/>
                <a:cs typeface="Arial" panose="020B0604020202020204" pitchFamily="34" charset="0"/>
              </a:rPr>
              <a:t>U</a:t>
            </a:r>
            <a:r>
              <a:rPr lang="en-US" sz="1100" dirty="0">
                <a:latin typeface="Arial" panose="020B0604020202020204" pitchFamily="34" charset="0"/>
                <a:cs typeface="Arial" panose="020B0604020202020204" pitchFamily="34" charset="0"/>
              </a:rPr>
              <a:t>se this space share a message of support or thanks you would like to send to this teacher/school staff member…</a:t>
            </a:r>
          </a:p>
          <a:p>
            <a:pPr>
              <a:spcBef>
                <a:spcPts val="114"/>
              </a:spcBef>
            </a:pPr>
            <a:r>
              <a:rPr sz="1821" spc="222" dirty="0">
                <a:solidFill>
                  <a:srgbClr val="212121"/>
                </a:solidFill>
                <a:latin typeface="Tahoma"/>
                <a:cs typeface="Tahoma"/>
              </a:rPr>
              <a:t>'</a:t>
            </a:r>
            <a:endParaRPr sz="1821" dirty="0">
              <a:latin typeface="Tahoma"/>
              <a:cs typeface="Tahoma"/>
            </a:endParaRPr>
          </a:p>
        </p:txBody>
      </p:sp>
      <p:sp>
        <p:nvSpPr>
          <p:cNvPr id="31" name="object 28"/>
          <p:cNvSpPr txBox="1"/>
          <p:nvPr/>
        </p:nvSpPr>
        <p:spPr>
          <a:xfrm>
            <a:off x="833437" y="4565650"/>
            <a:ext cx="7649259" cy="383929"/>
          </a:xfrm>
          <a:prstGeom prst="rect">
            <a:avLst/>
          </a:prstGeom>
        </p:spPr>
        <p:txBody>
          <a:bodyPr vert="horz" wrap="square" lIns="0" tIns="14456" rIns="0" bIns="0" rtlCol="0">
            <a:spAutoFit/>
          </a:bodyPr>
          <a:lstStyle/>
          <a:p>
            <a:r>
              <a:rPr lang="en-US" sz="1200" dirty="0">
                <a:latin typeface="Arial" panose="020B0604020202020204" pitchFamily="34" charset="0"/>
                <a:cs typeface="Arial" panose="020B0604020202020204" pitchFamily="34" charset="0"/>
              </a:rPr>
              <a:t>Please share a little about yourself (e.g. what you do  for a living, where you’re from, your hobbies, what inspired you to volunteer – whatever you’d like!</a:t>
            </a:r>
          </a:p>
        </p:txBody>
      </p:sp>
      <p:sp>
        <p:nvSpPr>
          <p:cNvPr id="32" name="object 28"/>
          <p:cNvSpPr txBox="1"/>
          <p:nvPr/>
        </p:nvSpPr>
        <p:spPr>
          <a:xfrm>
            <a:off x="1741863" y="9848614"/>
            <a:ext cx="4954971" cy="353151"/>
          </a:xfrm>
          <a:prstGeom prst="rect">
            <a:avLst/>
          </a:prstGeom>
        </p:spPr>
        <p:txBody>
          <a:bodyPr vert="horz" wrap="square" lIns="0" tIns="14456" rIns="0" bIns="0" rtlCol="0">
            <a:spAutoFit/>
          </a:bodyPr>
          <a:lstStyle/>
          <a:p>
            <a:r>
              <a:rPr lang="en-US" sz="1100" dirty="0">
                <a:latin typeface="Arial" panose="020B0604020202020204" pitchFamily="34" charset="0"/>
                <a:cs typeface="Arial" panose="020B0604020202020204" pitchFamily="34" charset="0"/>
              </a:rPr>
              <a:t>Is there a quote or piece of advice/wisdom you’ve found helpful for managing stress or inspiring you during this time? </a:t>
            </a:r>
          </a:p>
        </p:txBody>
      </p:sp>
      <p:pic>
        <p:nvPicPr>
          <p:cNvPr id="33" name="Picture 32" descr="Logo&#10;&#10;Description automatically generated">
            <a:extLst>
              <a:ext uri="{FF2B5EF4-FFF2-40B4-BE49-F238E27FC236}">
                <a16:creationId xmlns:a16="http://schemas.microsoft.com/office/drawing/2014/main" id="{D1F46615-C848-724B-AE79-8B73317116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4336" y="-311150"/>
            <a:ext cx="4376345" cy="1503899"/>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TotalTime>
  <Words>353</Words>
  <Application>Microsoft Macintosh PowerPoint</Application>
  <PresentationFormat>Ledger Paper (11x17 in)</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THANK YOU  TEACHER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Yellow Preschool Report Card</dc:title>
  <dc:creator>Kyesha lewis</dc:creator>
  <cp:keywords>DAEnXp-UG0w,BAChnEEE4Ag</cp:keywords>
  <cp:lastModifiedBy>Ariel Grace</cp:lastModifiedBy>
  <cp:revision>3</cp:revision>
  <dcterms:created xsi:type="dcterms:W3CDTF">2021-09-17T20:46:52Z</dcterms:created>
  <dcterms:modified xsi:type="dcterms:W3CDTF">2021-11-28T23:15:33Z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2021-09-17T00:00:00Z</vt:filetime>
  </property>
  <property fmtid="{D5CDD505-2E9C-101B-9397-08002B2CF9AE}" pid="3" name="Creator">
    <vt:lpwstr>Canva</vt:lpwstr>
  </property>
  <property fmtid="{D5CDD505-2E9C-101B-9397-08002B2CF9AE}" pid="4" name="LastSaved">
    <vt:filetime>2021-09-17T00:00:00Z</vt:filetime>
  </property>
</Properties>
</file>