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Lst>
  <p:sldSz cx="9134475" cy="12179300" type="ledger"/>
  <p:notesSz cx="7556500" cy="10699750"/>
  <p:defaultTextStyle>
    <a:defPPr>
      <a:defRPr lang="en-US"/>
    </a:defPPr>
    <a:lvl1pPr marL="0" algn="l" defTabSz="1067471" rtl="0" eaLnBrk="1" latinLnBrk="0" hangingPunct="1">
      <a:defRPr sz="2101" kern="1200">
        <a:solidFill>
          <a:schemeClr val="tx1"/>
        </a:solidFill>
        <a:latin typeface="+mn-lt"/>
        <a:ea typeface="+mn-ea"/>
        <a:cs typeface="+mn-cs"/>
      </a:defRPr>
    </a:lvl1pPr>
    <a:lvl2pPr marL="533735" algn="l" defTabSz="1067471" rtl="0" eaLnBrk="1" latinLnBrk="0" hangingPunct="1">
      <a:defRPr sz="2101" kern="1200">
        <a:solidFill>
          <a:schemeClr val="tx1"/>
        </a:solidFill>
        <a:latin typeface="+mn-lt"/>
        <a:ea typeface="+mn-ea"/>
        <a:cs typeface="+mn-cs"/>
      </a:defRPr>
    </a:lvl2pPr>
    <a:lvl3pPr marL="1067471" algn="l" defTabSz="1067471" rtl="0" eaLnBrk="1" latinLnBrk="0" hangingPunct="1">
      <a:defRPr sz="2101" kern="1200">
        <a:solidFill>
          <a:schemeClr val="tx1"/>
        </a:solidFill>
        <a:latin typeface="+mn-lt"/>
        <a:ea typeface="+mn-ea"/>
        <a:cs typeface="+mn-cs"/>
      </a:defRPr>
    </a:lvl3pPr>
    <a:lvl4pPr marL="1601206" algn="l" defTabSz="1067471" rtl="0" eaLnBrk="1" latinLnBrk="0" hangingPunct="1">
      <a:defRPr sz="2101" kern="1200">
        <a:solidFill>
          <a:schemeClr val="tx1"/>
        </a:solidFill>
        <a:latin typeface="+mn-lt"/>
        <a:ea typeface="+mn-ea"/>
        <a:cs typeface="+mn-cs"/>
      </a:defRPr>
    </a:lvl4pPr>
    <a:lvl5pPr marL="2134941" algn="l" defTabSz="1067471" rtl="0" eaLnBrk="1" latinLnBrk="0" hangingPunct="1">
      <a:defRPr sz="2101" kern="1200">
        <a:solidFill>
          <a:schemeClr val="tx1"/>
        </a:solidFill>
        <a:latin typeface="+mn-lt"/>
        <a:ea typeface="+mn-ea"/>
        <a:cs typeface="+mn-cs"/>
      </a:defRPr>
    </a:lvl5pPr>
    <a:lvl6pPr marL="2668676" algn="l" defTabSz="1067471" rtl="0" eaLnBrk="1" latinLnBrk="0" hangingPunct="1">
      <a:defRPr sz="2101" kern="1200">
        <a:solidFill>
          <a:schemeClr val="tx1"/>
        </a:solidFill>
        <a:latin typeface="+mn-lt"/>
        <a:ea typeface="+mn-ea"/>
        <a:cs typeface="+mn-cs"/>
      </a:defRPr>
    </a:lvl6pPr>
    <a:lvl7pPr marL="3202412" algn="l" defTabSz="1067471" rtl="0" eaLnBrk="1" latinLnBrk="0" hangingPunct="1">
      <a:defRPr sz="2101" kern="1200">
        <a:solidFill>
          <a:schemeClr val="tx1"/>
        </a:solidFill>
        <a:latin typeface="+mn-lt"/>
        <a:ea typeface="+mn-ea"/>
        <a:cs typeface="+mn-cs"/>
      </a:defRPr>
    </a:lvl7pPr>
    <a:lvl8pPr marL="3736147" algn="l" defTabSz="1067471" rtl="0" eaLnBrk="1" latinLnBrk="0" hangingPunct="1">
      <a:defRPr sz="2101" kern="1200">
        <a:solidFill>
          <a:schemeClr val="tx1"/>
        </a:solidFill>
        <a:latin typeface="+mn-lt"/>
        <a:ea typeface="+mn-ea"/>
        <a:cs typeface="+mn-cs"/>
      </a:defRPr>
    </a:lvl8pPr>
    <a:lvl9pPr marL="4269882" algn="l" defTabSz="1067471" rtl="0" eaLnBrk="1" latinLnBrk="0" hangingPunct="1">
      <a:defRPr sz="210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78" userDrawn="1">
          <p15:clr>
            <a:srgbClr val="A4A3A4"/>
          </p15:clr>
        </p15:guide>
        <p15:guide id="2" pos="261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15"/>
    <p:restoredTop sz="93719"/>
  </p:normalViewPr>
  <p:slideViewPr>
    <p:cSldViewPr>
      <p:cViewPr>
        <p:scale>
          <a:sx n="165" d="100"/>
          <a:sy n="165" d="100"/>
        </p:scale>
        <p:origin x="-432" y="-2360"/>
      </p:cViewPr>
      <p:guideLst>
        <p:guide orient="horz" pos="3278"/>
        <p:guide pos="261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660" y="3775583"/>
            <a:ext cx="7770828" cy="112338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323" y="6820409"/>
            <a:ext cx="639950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2018266" y="283645"/>
            <a:ext cx="5105616" cy="1278812"/>
          </a:xfrm>
        </p:spPr>
        <p:txBody>
          <a:bodyPr lIns="0" tIns="0" rIns="0" bIns="0"/>
          <a:lstStyle>
            <a:lvl1pPr>
              <a:defRPr sz="8310" b="1" i="0">
                <a:solidFill>
                  <a:schemeClr val="bg1"/>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018266" y="283645"/>
            <a:ext cx="5105616" cy="1278812"/>
          </a:xfrm>
        </p:spPr>
        <p:txBody>
          <a:bodyPr lIns="0" tIns="0" rIns="0" bIns="0"/>
          <a:lstStyle>
            <a:lvl1pPr>
              <a:defRPr sz="8310" b="1" i="0">
                <a:solidFill>
                  <a:schemeClr val="bg1"/>
                </a:solidFill>
                <a:latin typeface="Trebuchet MS"/>
                <a:cs typeface="Trebuchet MS"/>
              </a:defRPr>
            </a:lvl1pPr>
          </a:lstStyle>
          <a:p>
            <a:endParaRPr/>
          </a:p>
        </p:txBody>
      </p:sp>
      <p:sp>
        <p:nvSpPr>
          <p:cNvPr id="3" name="Holder 3"/>
          <p:cNvSpPr>
            <a:spLocks noGrp="1"/>
          </p:cNvSpPr>
          <p:nvPr>
            <p:ph sz="half" idx="2"/>
          </p:nvPr>
        </p:nvSpPr>
        <p:spPr>
          <a:xfrm>
            <a:off x="457107" y="2801239"/>
            <a:ext cx="397683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8207" y="2801239"/>
            <a:ext cx="3976835"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018266" y="283645"/>
            <a:ext cx="5105616" cy="1278812"/>
          </a:xfrm>
        </p:spPr>
        <p:txBody>
          <a:bodyPr lIns="0" tIns="0" rIns="0" bIns="0"/>
          <a:lstStyle>
            <a:lvl1pPr>
              <a:defRPr sz="8310" b="1" i="0">
                <a:solidFill>
                  <a:schemeClr val="bg1"/>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018266" y="283645"/>
            <a:ext cx="5105616" cy="1123384"/>
          </a:xfrm>
          <a:prstGeom prst="rect">
            <a:avLst/>
          </a:prstGeom>
        </p:spPr>
        <p:txBody>
          <a:bodyPr wrap="square" lIns="0" tIns="0" rIns="0" bIns="0">
            <a:spAutoFit/>
          </a:bodyPr>
          <a:lstStyle>
            <a:lvl1pPr>
              <a:defRPr sz="7300" b="1" i="0">
                <a:solidFill>
                  <a:schemeClr val="bg1"/>
                </a:solidFill>
                <a:latin typeface="Trebuchet MS"/>
                <a:cs typeface="Trebuchet MS"/>
              </a:defRPr>
            </a:lvl1pPr>
          </a:lstStyle>
          <a:p>
            <a:endParaRPr/>
          </a:p>
        </p:txBody>
      </p:sp>
      <p:sp>
        <p:nvSpPr>
          <p:cNvPr id="3" name="Holder 3"/>
          <p:cNvSpPr>
            <a:spLocks noGrp="1"/>
          </p:cNvSpPr>
          <p:nvPr>
            <p:ph type="body" idx="1"/>
          </p:nvPr>
        </p:nvSpPr>
        <p:spPr>
          <a:xfrm>
            <a:off x="457108" y="2801239"/>
            <a:ext cx="822793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332" y="11326750"/>
            <a:ext cx="2925488" cy="323294"/>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108" y="11326750"/>
            <a:ext cx="2102694" cy="323294"/>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11/28/21</a:t>
            </a:fld>
            <a:endParaRPr lang="en-US"/>
          </a:p>
        </p:txBody>
      </p:sp>
      <p:sp>
        <p:nvSpPr>
          <p:cNvPr id="6" name="Holder 6"/>
          <p:cNvSpPr>
            <a:spLocks noGrp="1"/>
          </p:cNvSpPr>
          <p:nvPr>
            <p:ph type="sldNum" sz="quarter" idx="7"/>
          </p:nvPr>
        </p:nvSpPr>
        <p:spPr>
          <a:xfrm>
            <a:off x="6582349" y="11326750"/>
            <a:ext cx="2102694" cy="323294"/>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20431">
        <a:defRPr>
          <a:latin typeface="+mn-lt"/>
          <a:ea typeface="+mn-ea"/>
          <a:cs typeface="+mn-cs"/>
        </a:defRPr>
      </a:lvl2pPr>
      <a:lvl3pPr marL="1040862">
        <a:defRPr>
          <a:latin typeface="+mn-lt"/>
          <a:ea typeface="+mn-ea"/>
          <a:cs typeface="+mn-cs"/>
        </a:defRPr>
      </a:lvl3pPr>
      <a:lvl4pPr marL="1561292">
        <a:defRPr>
          <a:latin typeface="+mn-lt"/>
          <a:ea typeface="+mn-ea"/>
          <a:cs typeface="+mn-cs"/>
        </a:defRPr>
      </a:lvl4pPr>
      <a:lvl5pPr marL="2081723">
        <a:defRPr>
          <a:latin typeface="+mn-lt"/>
          <a:ea typeface="+mn-ea"/>
          <a:cs typeface="+mn-cs"/>
        </a:defRPr>
      </a:lvl5pPr>
      <a:lvl6pPr marL="2602154">
        <a:defRPr>
          <a:latin typeface="+mn-lt"/>
          <a:ea typeface="+mn-ea"/>
          <a:cs typeface="+mn-cs"/>
        </a:defRPr>
      </a:lvl6pPr>
      <a:lvl7pPr marL="3122585">
        <a:defRPr>
          <a:latin typeface="+mn-lt"/>
          <a:ea typeface="+mn-ea"/>
          <a:cs typeface="+mn-cs"/>
        </a:defRPr>
      </a:lvl7pPr>
      <a:lvl8pPr marL="3643015">
        <a:defRPr>
          <a:latin typeface="+mn-lt"/>
          <a:ea typeface="+mn-ea"/>
          <a:cs typeface="+mn-cs"/>
        </a:defRPr>
      </a:lvl8pPr>
      <a:lvl9pPr marL="4163446">
        <a:defRPr>
          <a:latin typeface="+mn-lt"/>
          <a:ea typeface="+mn-ea"/>
          <a:cs typeface="+mn-cs"/>
        </a:defRPr>
      </a:lvl9pPr>
    </p:bodyStyle>
    <p:otherStyle>
      <a:lvl1pPr marL="0">
        <a:defRPr>
          <a:latin typeface="+mn-lt"/>
          <a:ea typeface="+mn-ea"/>
          <a:cs typeface="+mn-cs"/>
        </a:defRPr>
      </a:lvl1pPr>
      <a:lvl2pPr marL="520431">
        <a:defRPr>
          <a:latin typeface="+mn-lt"/>
          <a:ea typeface="+mn-ea"/>
          <a:cs typeface="+mn-cs"/>
        </a:defRPr>
      </a:lvl2pPr>
      <a:lvl3pPr marL="1040862">
        <a:defRPr>
          <a:latin typeface="+mn-lt"/>
          <a:ea typeface="+mn-ea"/>
          <a:cs typeface="+mn-cs"/>
        </a:defRPr>
      </a:lvl3pPr>
      <a:lvl4pPr marL="1561292">
        <a:defRPr>
          <a:latin typeface="+mn-lt"/>
          <a:ea typeface="+mn-ea"/>
          <a:cs typeface="+mn-cs"/>
        </a:defRPr>
      </a:lvl4pPr>
      <a:lvl5pPr marL="2081723">
        <a:defRPr>
          <a:latin typeface="+mn-lt"/>
          <a:ea typeface="+mn-ea"/>
          <a:cs typeface="+mn-cs"/>
        </a:defRPr>
      </a:lvl5pPr>
      <a:lvl6pPr marL="2602154">
        <a:defRPr>
          <a:latin typeface="+mn-lt"/>
          <a:ea typeface="+mn-ea"/>
          <a:cs typeface="+mn-cs"/>
        </a:defRPr>
      </a:lvl6pPr>
      <a:lvl7pPr marL="3122585">
        <a:defRPr>
          <a:latin typeface="+mn-lt"/>
          <a:ea typeface="+mn-ea"/>
          <a:cs typeface="+mn-cs"/>
        </a:defRPr>
      </a:lvl7pPr>
      <a:lvl8pPr marL="3643015">
        <a:defRPr>
          <a:latin typeface="+mn-lt"/>
          <a:ea typeface="+mn-ea"/>
          <a:cs typeface="+mn-cs"/>
        </a:defRPr>
      </a:lvl8pPr>
      <a:lvl9pPr marL="416344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 y="2"/>
            <a:ext cx="9134474" cy="12175686"/>
          </a:xfrm>
          <a:custGeom>
            <a:avLst/>
            <a:gdLst/>
            <a:ahLst/>
            <a:cxnLst/>
            <a:rect l="l" t="t" r="r" b="b"/>
            <a:pathLst>
              <a:path w="7562850" h="10696575">
                <a:moveTo>
                  <a:pt x="7562849" y="10696573"/>
                </a:moveTo>
                <a:lnTo>
                  <a:pt x="0" y="10696573"/>
                </a:lnTo>
                <a:lnTo>
                  <a:pt x="0" y="0"/>
                </a:lnTo>
                <a:lnTo>
                  <a:pt x="7562849" y="0"/>
                </a:lnTo>
                <a:lnTo>
                  <a:pt x="7562849" y="10696573"/>
                </a:lnTo>
                <a:close/>
              </a:path>
            </a:pathLst>
          </a:custGeom>
          <a:solidFill>
            <a:srgbClr val="F6A09C"/>
          </a:solidFill>
        </p:spPr>
        <p:txBody>
          <a:bodyPr wrap="square" lIns="0" tIns="0" rIns="0" bIns="0" rtlCol="0"/>
          <a:lstStyle/>
          <a:p>
            <a:endParaRPr sz="2392" dirty="0"/>
          </a:p>
        </p:txBody>
      </p:sp>
      <p:grpSp>
        <p:nvGrpSpPr>
          <p:cNvPr id="3" name="object 3"/>
          <p:cNvGrpSpPr/>
          <p:nvPr/>
        </p:nvGrpSpPr>
        <p:grpSpPr>
          <a:xfrm>
            <a:off x="1006467" y="5811239"/>
            <a:ext cx="7142780" cy="1298162"/>
            <a:chOff x="650045" y="5105286"/>
            <a:chExt cx="6275070" cy="1140460"/>
          </a:xfrm>
        </p:grpSpPr>
        <p:sp>
          <p:nvSpPr>
            <p:cNvPr id="4" name="object 4"/>
            <p:cNvSpPr/>
            <p:nvPr/>
          </p:nvSpPr>
          <p:spPr>
            <a:xfrm>
              <a:off x="667552" y="5133286"/>
              <a:ext cx="6233795" cy="1096645"/>
            </a:xfrm>
            <a:custGeom>
              <a:avLst/>
              <a:gdLst/>
              <a:ahLst/>
              <a:cxnLst/>
              <a:rect l="l" t="t" r="r" b="b"/>
              <a:pathLst>
                <a:path w="6233795" h="1096645">
                  <a:moveTo>
                    <a:pt x="6233292" y="1096573"/>
                  </a:moveTo>
                  <a:lnTo>
                    <a:pt x="0" y="1083650"/>
                  </a:lnTo>
                  <a:lnTo>
                    <a:pt x="0" y="402753"/>
                  </a:lnTo>
                  <a:lnTo>
                    <a:pt x="30144" y="32308"/>
                  </a:lnTo>
                  <a:lnTo>
                    <a:pt x="3104769" y="0"/>
                  </a:lnTo>
                  <a:lnTo>
                    <a:pt x="6200994" y="8615"/>
                  </a:lnTo>
                  <a:lnTo>
                    <a:pt x="6233292" y="1096573"/>
                  </a:lnTo>
                  <a:close/>
                </a:path>
              </a:pathLst>
            </a:custGeom>
            <a:solidFill>
              <a:srgbClr val="082944"/>
            </a:solidFill>
          </p:spPr>
          <p:txBody>
            <a:bodyPr wrap="square" lIns="0" tIns="0" rIns="0" bIns="0" rtlCol="0"/>
            <a:lstStyle/>
            <a:p>
              <a:endParaRPr sz="2392"/>
            </a:p>
          </p:txBody>
        </p:sp>
        <p:sp>
          <p:nvSpPr>
            <p:cNvPr id="5" name="object 5"/>
            <p:cNvSpPr/>
            <p:nvPr/>
          </p:nvSpPr>
          <p:spPr>
            <a:xfrm>
              <a:off x="650045" y="5105286"/>
              <a:ext cx="6275070" cy="1140460"/>
            </a:xfrm>
            <a:custGeom>
              <a:avLst/>
              <a:gdLst/>
              <a:ahLst/>
              <a:cxnLst/>
              <a:rect l="l" t="t" r="r" b="b"/>
              <a:pathLst>
                <a:path w="6275070" h="1140460">
                  <a:moveTo>
                    <a:pt x="5123091" y="5080"/>
                  </a:moveTo>
                  <a:lnTo>
                    <a:pt x="4032015" y="5080"/>
                  </a:lnTo>
                  <a:lnTo>
                    <a:pt x="4082560" y="3810"/>
                  </a:lnTo>
                  <a:lnTo>
                    <a:pt x="4332788" y="2540"/>
                  </a:lnTo>
                  <a:lnTo>
                    <a:pt x="4381803" y="1270"/>
                  </a:lnTo>
                  <a:lnTo>
                    <a:pt x="4479667" y="1270"/>
                  </a:lnTo>
                  <a:lnTo>
                    <a:pt x="4528582" y="0"/>
                  </a:lnTo>
                  <a:lnTo>
                    <a:pt x="4824106" y="0"/>
                  </a:lnTo>
                  <a:lnTo>
                    <a:pt x="4975747" y="3810"/>
                  </a:lnTo>
                  <a:lnTo>
                    <a:pt x="5123091" y="5080"/>
                  </a:lnTo>
                  <a:close/>
                </a:path>
                <a:path w="6275070" h="1140460">
                  <a:moveTo>
                    <a:pt x="5368492" y="7620"/>
                  </a:moveTo>
                  <a:lnTo>
                    <a:pt x="3882070" y="7620"/>
                  </a:lnTo>
                  <a:lnTo>
                    <a:pt x="3981808" y="5080"/>
                  </a:lnTo>
                  <a:lnTo>
                    <a:pt x="5221082" y="5080"/>
                  </a:lnTo>
                  <a:lnTo>
                    <a:pt x="5319327" y="6350"/>
                  </a:lnTo>
                  <a:lnTo>
                    <a:pt x="5368492" y="7620"/>
                  </a:lnTo>
                  <a:close/>
                </a:path>
                <a:path w="6275070" h="1140460">
                  <a:moveTo>
                    <a:pt x="5466800" y="8890"/>
                  </a:moveTo>
                  <a:lnTo>
                    <a:pt x="3806806" y="8890"/>
                  </a:lnTo>
                  <a:lnTo>
                    <a:pt x="3822168" y="7620"/>
                  </a:lnTo>
                  <a:lnTo>
                    <a:pt x="5417657" y="7620"/>
                  </a:lnTo>
                  <a:lnTo>
                    <a:pt x="5466800" y="8890"/>
                  </a:lnTo>
                  <a:close/>
                </a:path>
                <a:path w="6275070" h="1140460">
                  <a:moveTo>
                    <a:pt x="5564940" y="10160"/>
                  </a:moveTo>
                  <a:lnTo>
                    <a:pt x="3418753" y="10160"/>
                  </a:lnTo>
                  <a:lnTo>
                    <a:pt x="3573643" y="8890"/>
                  </a:lnTo>
                  <a:lnTo>
                    <a:pt x="5515902" y="8890"/>
                  </a:lnTo>
                  <a:lnTo>
                    <a:pt x="5564940" y="10160"/>
                  </a:lnTo>
                  <a:close/>
                </a:path>
                <a:path w="6275070" h="1140460">
                  <a:moveTo>
                    <a:pt x="5814975" y="15240"/>
                  </a:moveTo>
                  <a:lnTo>
                    <a:pt x="1354288" y="15240"/>
                  </a:lnTo>
                  <a:lnTo>
                    <a:pt x="1402594" y="13970"/>
                  </a:lnTo>
                  <a:lnTo>
                    <a:pt x="3109754" y="10160"/>
                  </a:lnTo>
                  <a:lnTo>
                    <a:pt x="5613893" y="10160"/>
                  </a:lnTo>
                  <a:lnTo>
                    <a:pt x="5814975" y="15240"/>
                  </a:lnTo>
                  <a:close/>
                </a:path>
                <a:path w="6275070" h="1140460">
                  <a:moveTo>
                    <a:pt x="6188111" y="1140460"/>
                  </a:moveTo>
                  <a:lnTo>
                    <a:pt x="6155875" y="1139190"/>
                  </a:lnTo>
                  <a:lnTo>
                    <a:pt x="6056572" y="1136650"/>
                  </a:lnTo>
                  <a:lnTo>
                    <a:pt x="6006821" y="1136650"/>
                  </a:lnTo>
                  <a:lnTo>
                    <a:pt x="5957015" y="1135380"/>
                  </a:lnTo>
                  <a:lnTo>
                    <a:pt x="5358137" y="1135380"/>
                  </a:lnTo>
                  <a:lnTo>
                    <a:pt x="5308386" y="1134110"/>
                  </a:lnTo>
                  <a:lnTo>
                    <a:pt x="5258699" y="1134110"/>
                  </a:lnTo>
                  <a:lnTo>
                    <a:pt x="5055826" y="1129030"/>
                  </a:lnTo>
                  <a:lnTo>
                    <a:pt x="4954272" y="1129030"/>
                  </a:lnTo>
                  <a:lnTo>
                    <a:pt x="4852804" y="1127760"/>
                  </a:lnTo>
                  <a:lnTo>
                    <a:pt x="4751075" y="1127760"/>
                  </a:lnTo>
                  <a:lnTo>
                    <a:pt x="4700004" y="1126490"/>
                  </a:lnTo>
                  <a:lnTo>
                    <a:pt x="4648737" y="1126490"/>
                  </a:lnTo>
                  <a:lnTo>
                    <a:pt x="4387886" y="1120140"/>
                  </a:lnTo>
                  <a:lnTo>
                    <a:pt x="3580869" y="1120140"/>
                  </a:lnTo>
                  <a:lnTo>
                    <a:pt x="3564950" y="1118870"/>
                  </a:lnTo>
                  <a:lnTo>
                    <a:pt x="38702" y="1118870"/>
                  </a:lnTo>
                  <a:lnTo>
                    <a:pt x="26120" y="1117600"/>
                  </a:lnTo>
                  <a:lnTo>
                    <a:pt x="16127" y="1113790"/>
                  </a:lnTo>
                  <a:lnTo>
                    <a:pt x="9163" y="1108710"/>
                  </a:lnTo>
                  <a:lnTo>
                    <a:pt x="5832" y="1099820"/>
                  </a:lnTo>
                  <a:lnTo>
                    <a:pt x="6741" y="1089660"/>
                  </a:lnTo>
                  <a:lnTo>
                    <a:pt x="14412" y="1055370"/>
                  </a:lnTo>
                  <a:lnTo>
                    <a:pt x="16430" y="1031240"/>
                  </a:lnTo>
                  <a:lnTo>
                    <a:pt x="15219" y="1012190"/>
                  </a:lnTo>
                  <a:lnTo>
                    <a:pt x="13200" y="998220"/>
                  </a:lnTo>
                  <a:lnTo>
                    <a:pt x="10980" y="969010"/>
                  </a:lnTo>
                  <a:lnTo>
                    <a:pt x="8356" y="939800"/>
                  </a:lnTo>
                  <a:lnTo>
                    <a:pt x="6697" y="913130"/>
                  </a:lnTo>
                  <a:lnTo>
                    <a:pt x="6615" y="899160"/>
                  </a:lnTo>
                  <a:lnTo>
                    <a:pt x="6741" y="880110"/>
                  </a:lnTo>
                  <a:lnTo>
                    <a:pt x="5762" y="862330"/>
                  </a:lnTo>
                  <a:lnTo>
                    <a:pt x="3633" y="783590"/>
                  </a:lnTo>
                  <a:lnTo>
                    <a:pt x="2598" y="727710"/>
                  </a:lnTo>
                  <a:lnTo>
                    <a:pt x="1656" y="665480"/>
                  </a:lnTo>
                  <a:lnTo>
                    <a:pt x="865" y="598170"/>
                  </a:lnTo>
                  <a:lnTo>
                    <a:pt x="281" y="528320"/>
                  </a:lnTo>
                  <a:lnTo>
                    <a:pt x="101" y="488950"/>
                  </a:lnTo>
                  <a:lnTo>
                    <a:pt x="0" y="384810"/>
                  </a:lnTo>
                  <a:lnTo>
                    <a:pt x="338" y="328930"/>
                  </a:lnTo>
                  <a:lnTo>
                    <a:pt x="1148" y="273050"/>
                  </a:lnTo>
                  <a:lnTo>
                    <a:pt x="2447" y="227330"/>
                  </a:lnTo>
                  <a:lnTo>
                    <a:pt x="4293" y="194310"/>
                  </a:lnTo>
                  <a:lnTo>
                    <a:pt x="7683" y="167640"/>
                  </a:lnTo>
                  <a:lnTo>
                    <a:pt x="7952" y="153670"/>
                  </a:lnTo>
                  <a:lnTo>
                    <a:pt x="8894" y="146050"/>
                  </a:lnTo>
                  <a:lnTo>
                    <a:pt x="13200" y="119380"/>
                  </a:lnTo>
                  <a:lnTo>
                    <a:pt x="15555" y="100330"/>
                  </a:lnTo>
                  <a:lnTo>
                    <a:pt x="17507" y="74930"/>
                  </a:lnTo>
                  <a:lnTo>
                    <a:pt x="17507" y="69850"/>
                  </a:lnTo>
                  <a:lnTo>
                    <a:pt x="19660" y="66040"/>
                  </a:lnTo>
                  <a:lnTo>
                    <a:pt x="85880" y="55880"/>
                  </a:lnTo>
                  <a:lnTo>
                    <a:pt x="128212" y="52070"/>
                  </a:lnTo>
                  <a:lnTo>
                    <a:pt x="327443" y="41910"/>
                  </a:lnTo>
                  <a:lnTo>
                    <a:pt x="426186" y="39370"/>
                  </a:lnTo>
                  <a:lnTo>
                    <a:pt x="475954" y="36830"/>
                  </a:lnTo>
                  <a:lnTo>
                    <a:pt x="576566" y="34290"/>
                  </a:lnTo>
                  <a:lnTo>
                    <a:pt x="686394" y="29210"/>
                  </a:lnTo>
                  <a:lnTo>
                    <a:pt x="740728" y="27940"/>
                  </a:lnTo>
                  <a:lnTo>
                    <a:pt x="953119" y="17780"/>
                  </a:lnTo>
                  <a:lnTo>
                    <a:pt x="1112759" y="13970"/>
                  </a:lnTo>
                  <a:lnTo>
                    <a:pt x="1209371" y="13970"/>
                  </a:lnTo>
                  <a:lnTo>
                    <a:pt x="1305982" y="15240"/>
                  </a:lnTo>
                  <a:lnTo>
                    <a:pt x="5814975" y="15240"/>
                  </a:lnTo>
                  <a:lnTo>
                    <a:pt x="5866731" y="16510"/>
                  </a:lnTo>
                  <a:lnTo>
                    <a:pt x="6021999" y="24130"/>
                  </a:lnTo>
                  <a:lnTo>
                    <a:pt x="6073755" y="27940"/>
                  </a:lnTo>
                  <a:lnTo>
                    <a:pt x="6155875" y="27940"/>
                  </a:lnTo>
                  <a:lnTo>
                    <a:pt x="6176033" y="29210"/>
                  </a:lnTo>
                  <a:lnTo>
                    <a:pt x="6192102" y="31750"/>
                  </a:lnTo>
                  <a:lnTo>
                    <a:pt x="6205714" y="34290"/>
                  </a:lnTo>
                  <a:lnTo>
                    <a:pt x="6218502" y="35560"/>
                  </a:lnTo>
                  <a:lnTo>
                    <a:pt x="6218715" y="38100"/>
                  </a:lnTo>
                  <a:lnTo>
                    <a:pt x="4242187" y="38100"/>
                  </a:lnTo>
                  <a:lnTo>
                    <a:pt x="4191264" y="39370"/>
                  </a:lnTo>
                  <a:lnTo>
                    <a:pt x="4090173" y="39370"/>
                  </a:lnTo>
                  <a:lnTo>
                    <a:pt x="4029279" y="40640"/>
                  </a:lnTo>
                  <a:lnTo>
                    <a:pt x="3966799" y="40640"/>
                  </a:lnTo>
                  <a:lnTo>
                    <a:pt x="3902338" y="41910"/>
                  </a:lnTo>
                  <a:lnTo>
                    <a:pt x="3775923" y="41910"/>
                  </a:lnTo>
                  <a:lnTo>
                    <a:pt x="1188934" y="48260"/>
                  </a:lnTo>
                  <a:lnTo>
                    <a:pt x="1139885" y="49530"/>
                  </a:lnTo>
                  <a:lnTo>
                    <a:pt x="1090836" y="49530"/>
                  </a:lnTo>
                  <a:lnTo>
                    <a:pt x="1041787" y="50800"/>
                  </a:lnTo>
                  <a:lnTo>
                    <a:pt x="888518" y="58420"/>
                  </a:lnTo>
                  <a:lnTo>
                    <a:pt x="673200" y="63500"/>
                  </a:lnTo>
                  <a:lnTo>
                    <a:pt x="620041" y="63500"/>
                  </a:lnTo>
                  <a:lnTo>
                    <a:pt x="519967" y="67310"/>
                  </a:lnTo>
                  <a:lnTo>
                    <a:pt x="470026" y="69850"/>
                  </a:lnTo>
                  <a:lnTo>
                    <a:pt x="370523" y="72390"/>
                  </a:lnTo>
                  <a:lnTo>
                    <a:pt x="271780" y="77470"/>
                  </a:lnTo>
                  <a:lnTo>
                    <a:pt x="222790" y="78740"/>
                  </a:lnTo>
                  <a:lnTo>
                    <a:pt x="125760" y="83820"/>
                  </a:lnTo>
                  <a:lnTo>
                    <a:pt x="77796" y="85090"/>
                  </a:lnTo>
                  <a:lnTo>
                    <a:pt x="48526" y="120650"/>
                  </a:lnTo>
                  <a:lnTo>
                    <a:pt x="46777" y="140970"/>
                  </a:lnTo>
                  <a:lnTo>
                    <a:pt x="45498" y="151130"/>
                  </a:lnTo>
                  <a:lnTo>
                    <a:pt x="43547" y="167640"/>
                  </a:lnTo>
                  <a:lnTo>
                    <a:pt x="38837" y="200660"/>
                  </a:lnTo>
                  <a:lnTo>
                    <a:pt x="36886" y="217170"/>
                  </a:lnTo>
                  <a:lnTo>
                    <a:pt x="35121" y="233680"/>
                  </a:lnTo>
                  <a:lnTo>
                    <a:pt x="34074" y="270510"/>
                  </a:lnTo>
                  <a:lnTo>
                    <a:pt x="33656" y="321310"/>
                  </a:lnTo>
                  <a:lnTo>
                    <a:pt x="33775" y="384810"/>
                  </a:lnTo>
                  <a:lnTo>
                    <a:pt x="34375" y="458470"/>
                  </a:lnTo>
                  <a:lnTo>
                    <a:pt x="35271" y="530860"/>
                  </a:lnTo>
                  <a:lnTo>
                    <a:pt x="36467" y="605790"/>
                  </a:lnTo>
                  <a:lnTo>
                    <a:pt x="37843" y="676910"/>
                  </a:lnTo>
                  <a:lnTo>
                    <a:pt x="39308" y="740410"/>
                  </a:lnTo>
                  <a:lnTo>
                    <a:pt x="40773" y="792480"/>
                  </a:lnTo>
                  <a:lnTo>
                    <a:pt x="43345" y="844550"/>
                  </a:lnTo>
                  <a:lnTo>
                    <a:pt x="43457" y="869950"/>
                  </a:lnTo>
                  <a:lnTo>
                    <a:pt x="43583" y="880110"/>
                  </a:lnTo>
                  <a:lnTo>
                    <a:pt x="43654" y="883920"/>
                  </a:lnTo>
                  <a:lnTo>
                    <a:pt x="44254" y="902970"/>
                  </a:lnTo>
                  <a:lnTo>
                    <a:pt x="45498" y="922020"/>
                  </a:lnTo>
                  <a:lnTo>
                    <a:pt x="46171" y="935990"/>
                  </a:lnTo>
                  <a:lnTo>
                    <a:pt x="49132" y="962660"/>
                  </a:lnTo>
                  <a:lnTo>
                    <a:pt x="49744" y="975360"/>
                  </a:lnTo>
                  <a:lnTo>
                    <a:pt x="49673" y="998220"/>
                  </a:lnTo>
                  <a:lnTo>
                    <a:pt x="49536" y="1007110"/>
                  </a:lnTo>
                  <a:lnTo>
                    <a:pt x="48896" y="1023620"/>
                  </a:lnTo>
                  <a:lnTo>
                    <a:pt x="47652" y="1040130"/>
                  </a:lnTo>
                  <a:lnTo>
                    <a:pt x="47652" y="1056640"/>
                  </a:lnTo>
                  <a:lnTo>
                    <a:pt x="48896" y="1068070"/>
                  </a:lnTo>
                  <a:lnTo>
                    <a:pt x="52765" y="1075690"/>
                  </a:lnTo>
                  <a:lnTo>
                    <a:pt x="59461" y="1079500"/>
                  </a:lnTo>
                  <a:lnTo>
                    <a:pt x="69184" y="1080770"/>
                  </a:lnTo>
                  <a:lnTo>
                    <a:pt x="105966" y="1080770"/>
                  </a:lnTo>
                  <a:lnTo>
                    <a:pt x="195703" y="1083310"/>
                  </a:lnTo>
                  <a:lnTo>
                    <a:pt x="523430" y="1083310"/>
                  </a:lnTo>
                  <a:lnTo>
                    <a:pt x="573346" y="1084580"/>
                  </a:lnTo>
                  <a:lnTo>
                    <a:pt x="623262" y="1087120"/>
                  </a:lnTo>
                  <a:lnTo>
                    <a:pt x="822925" y="1092200"/>
                  </a:lnTo>
                  <a:lnTo>
                    <a:pt x="1162318" y="1092200"/>
                  </a:lnTo>
                  <a:lnTo>
                    <a:pt x="1209729" y="1093470"/>
                  </a:lnTo>
                  <a:lnTo>
                    <a:pt x="5171042" y="1093470"/>
                  </a:lnTo>
                  <a:lnTo>
                    <a:pt x="5219952" y="1094740"/>
                  </a:lnTo>
                  <a:lnTo>
                    <a:pt x="5268862" y="1094740"/>
                  </a:lnTo>
                  <a:lnTo>
                    <a:pt x="5366681" y="1097280"/>
                  </a:lnTo>
                  <a:lnTo>
                    <a:pt x="5415590" y="1097280"/>
                  </a:lnTo>
                  <a:lnTo>
                    <a:pt x="5513409" y="1099820"/>
                  </a:lnTo>
                  <a:lnTo>
                    <a:pt x="5566106" y="1102360"/>
                  </a:lnTo>
                  <a:lnTo>
                    <a:pt x="5934986" y="1111250"/>
                  </a:lnTo>
                  <a:lnTo>
                    <a:pt x="5987683" y="1111250"/>
                  </a:lnTo>
                  <a:lnTo>
                    <a:pt x="6093078" y="1113790"/>
                  </a:lnTo>
                  <a:lnTo>
                    <a:pt x="6274485" y="1113790"/>
                  </a:lnTo>
                  <a:lnTo>
                    <a:pt x="6274485" y="1139190"/>
                  </a:lnTo>
                  <a:lnTo>
                    <a:pt x="6217672" y="1139190"/>
                  </a:lnTo>
                  <a:lnTo>
                    <a:pt x="6188111" y="1140460"/>
                  </a:lnTo>
                  <a:close/>
                </a:path>
                <a:path w="6275070" h="1140460">
                  <a:moveTo>
                    <a:pt x="6274485" y="1113790"/>
                  </a:moveTo>
                  <a:lnTo>
                    <a:pt x="6093078" y="1113790"/>
                  </a:lnTo>
                  <a:lnTo>
                    <a:pt x="6141090" y="1112520"/>
                  </a:lnTo>
                  <a:lnTo>
                    <a:pt x="6178655" y="1112520"/>
                  </a:lnTo>
                  <a:lnTo>
                    <a:pt x="6209094" y="1111250"/>
                  </a:lnTo>
                  <a:lnTo>
                    <a:pt x="6235728" y="1111250"/>
                  </a:lnTo>
                  <a:lnTo>
                    <a:pt x="6238688" y="1073150"/>
                  </a:lnTo>
                  <a:lnTo>
                    <a:pt x="6239664" y="1056640"/>
                  </a:lnTo>
                  <a:lnTo>
                    <a:pt x="6240034" y="1040130"/>
                  </a:lnTo>
                  <a:lnTo>
                    <a:pt x="6238453" y="1007110"/>
                  </a:lnTo>
                  <a:lnTo>
                    <a:pt x="6237073" y="975360"/>
                  </a:lnTo>
                  <a:lnTo>
                    <a:pt x="6236098" y="944880"/>
                  </a:lnTo>
                  <a:lnTo>
                    <a:pt x="6235861" y="924560"/>
                  </a:lnTo>
                  <a:lnTo>
                    <a:pt x="6235844" y="910590"/>
                  </a:lnTo>
                  <a:lnTo>
                    <a:pt x="6236367" y="899160"/>
                  </a:lnTo>
                  <a:lnTo>
                    <a:pt x="6237612" y="883920"/>
                  </a:lnTo>
                  <a:lnTo>
                    <a:pt x="6238453" y="869950"/>
                  </a:lnTo>
                  <a:lnTo>
                    <a:pt x="6237881" y="855980"/>
                  </a:lnTo>
                  <a:lnTo>
                    <a:pt x="6237511" y="842010"/>
                  </a:lnTo>
                  <a:lnTo>
                    <a:pt x="6236535" y="828040"/>
                  </a:lnTo>
                  <a:lnTo>
                    <a:pt x="6235156" y="814070"/>
                  </a:lnTo>
                  <a:lnTo>
                    <a:pt x="6233575" y="801370"/>
                  </a:lnTo>
                  <a:lnTo>
                    <a:pt x="6231214" y="783590"/>
                  </a:lnTo>
                  <a:lnTo>
                    <a:pt x="6228511" y="748030"/>
                  </a:lnTo>
                  <a:lnTo>
                    <a:pt x="6225567" y="695960"/>
                  </a:lnTo>
                  <a:lnTo>
                    <a:pt x="6222489" y="633730"/>
                  </a:lnTo>
                  <a:lnTo>
                    <a:pt x="6219382" y="563880"/>
                  </a:lnTo>
                  <a:lnTo>
                    <a:pt x="6216349" y="488950"/>
                  </a:lnTo>
                  <a:lnTo>
                    <a:pt x="6213495" y="415290"/>
                  </a:lnTo>
                  <a:lnTo>
                    <a:pt x="6210926" y="345440"/>
                  </a:lnTo>
                  <a:lnTo>
                    <a:pt x="6208745" y="283210"/>
                  </a:lnTo>
                  <a:lnTo>
                    <a:pt x="6206630" y="217170"/>
                  </a:lnTo>
                  <a:lnTo>
                    <a:pt x="6205583" y="177800"/>
                  </a:lnTo>
                  <a:lnTo>
                    <a:pt x="6192664" y="106680"/>
                  </a:lnTo>
                  <a:lnTo>
                    <a:pt x="6190349" y="87630"/>
                  </a:lnTo>
                  <a:lnTo>
                    <a:pt x="6183831" y="77470"/>
                  </a:lnTo>
                  <a:lnTo>
                    <a:pt x="6168910" y="72390"/>
                  </a:lnTo>
                  <a:lnTo>
                    <a:pt x="6141383" y="69850"/>
                  </a:lnTo>
                  <a:lnTo>
                    <a:pt x="6112853" y="69850"/>
                  </a:lnTo>
                  <a:lnTo>
                    <a:pt x="6102738" y="68580"/>
                  </a:lnTo>
                  <a:lnTo>
                    <a:pt x="6050715" y="66040"/>
                  </a:lnTo>
                  <a:lnTo>
                    <a:pt x="5998269" y="62230"/>
                  </a:lnTo>
                  <a:lnTo>
                    <a:pt x="5787639" y="52070"/>
                  </a:lnTo>
                  <a:lnTo>
                    <a:pt x="5683568" y="49530"/>
                  </a:lnTo>
                  <a:lnTo>
                    <a:pt x="5631431" y="49530"/>
                  </a:lnTo>
                  <a:lnTo>
                    <a:pt x="5474609" y="45720"/>
                  </a:lnTo>
                  <a:lnTo>
                    <a:pt x="5422237" y="45720"/>
                  </a:lnTo>
                  <a:lnTo>
                    <a:pt x="5369835" y="44450"/>
                  </a:lnTo>
                  <a:lnTo>
                    <a:pt x="5317416" y="44450"/>
                  </a:lnTo>
                  <a:lnTo>
                    <a:pt x="5003188" y="40640"/>
                  </a:lnTo>
                  <a:lnTo>
                    <a:pt x="4950974" y="39370"/>
                  </a:lnTo>
                  <a:lnTo>
                    <a:pt x="4898838" y="39370"/>
                  </a:lnTo>
                  <a:lnTo>
                    <a:pt x="4846790" y="38100"/>
                  </a:lnTo>
                  <a:lnTo>
                    <a:pt x="6218715" y="38100"/>
                  </a:lnTo>
                  <a:lnTo>
                    <a:pt x="6219780" y="50800"/>
                  </a:lnTo>
                  <a:lnTo>
                    <a:pt x="6220655" y="66040"/>
                  </a:lnTo>
                  <a:lnTo>
                    <a:pt x="6221530" y="78740"/>
                  </a:lnTo>
                  <a:lnTo>
                    <a:pt x="6222809" y="91440"/>
                  </a:lnTo>
                  <a:lnTo>
                    <a:pt x="6228191" y="132080"/>
                  </a:lnTo>
                  <a:lnTo>
                    <a:pt x="6230681" y="148590"/>
                  </a:lnTo>
                  <a:lnTo>
                    <a:pt x="6233575" y="163830"/>
                  </a:lnTo>
                  <a:lnTo>
                    <a:pt x="6234004" y="181610"/>
                  </a:lnTo>
                  <a:lnTo>
                    <a:pt x="6237207" y="273050"/>
                  </a:lnTo>
                  <a:lnTo>
                    <a:pt x="6239556" y="332740"/>
                  </a:lnTo>
                  <a:lnTo>
                    <a:pt x="6242453" y="403860"/>
                  </a:lnTo>
                  <a:lnTo>
                    <a:pt x="6245686" y="477520"/>
                  </a:lnTo>
                  <a:lnTo>
                    <a:pt x="6249144" y="552450"/>
                  </a:lnTo>
                  <a:lnTo>
                    <a:pt x="6252714" y="622300"/>
                  </a:lnTo>
                  <a:lnTo>
                    <a:pt x="6256284" y="685800"/>
                  </a:lnTo>
                  <a:lnTo>
                    <a:pt x="6259742" y="737870"/>
                  </a:lnTo>
                  <a:lnTo>
                    <a:pt x="6265873" y="792480"/>
                  </a:lnTo>
                  <a:lnTo>
                    <a:pt x="6271087" y="825500"/>
                  </a:lnTo>
                  <a:lnTo>
                    <a:pt x="6271988" y="855980"/>
                  </a:lnTo>
                  <a:lnTo>
                    <a:pt x="6271902" y="863600"/>
                  </a:lnTo>
                  <a:lnTo>
                    <a:pt x="6271020" y="891540"/>
                  </a:lnTo>
                  <a:lnTo>
                    <a:pt x="6270179" y="924560"/>
                  </a:lnTo>
                  <a:lnTo>
                    <a:pt x="6270549" y="952500"/>
                  </a:lnTo>
                  <a:lnTo>
                    <a:pt x="6271524" y="980440"/>
                  </a:lnTo>
                  <a:lnTo>
                    <a:pt x="6272904" y="1008380"/>
                  </a:lnTo>
                  <a:lnTo>
                    <a:pt x="6274485" y="1037590"/>
                  </a:lnTo>
                  <a:lnTo>
                    <a:pt x="6274485" y="1113790"/>
                  </a:lnTo>
                  <a:close/>
                </a:path>
                <a:path w="6275070" h="1140460">
                  <a:moveTo>
                    <a:pt x="1592131" y="49530"/>
                  </a:moveTo>
                  <a:lnTo>
                    <a:pt x="1581325" y="49530"/>
                  </a:lnTo>
                  <a:lnTo>
                    <a:pt x="1532276" y="48260"/>
                  </a:lnTo>
                  <a:lnTo>
                    <a:pt x="1719072" y="48260"/>
                  </a:lnTo>
                  <a:lnTo>
                    <a:pt x="1592131" y="49530"/>
                  </a:lnTo>
                  <a:close/>
                </a:path>
                <a:path w="6275070" h="1140460">
                  <a:moveTo>
                    <a:pt x="523430" y="1083310"/>
                  </a:moveTo>
                  <a:lnTo>
                    <a:pt x="289505" y="1083310"/>
                  </a:lnTo>
                  <a:lnTo>
                    <a:pt x="383343" y="1080770"/>
                  </a:lnTo>
                  <a:lnTo>
                    <a:pt x="430397" y="1080770"/>
                  </a:lnTo>
                  <a:lnTo>
                    <a:pt x="523430" y="1083310"/>
                  </a:lnTo>
                  <a:close/>
                </a:path>
                <a:path w="6275070" h="1140460">
                  <a:moveTo>
                    <a:pt x="4364014" y="1083310"/>
                  </a:moveTo>
                  <a:lnTo>
                    <a:pt x="4015721" y="1083310"/>
                  </a:lnTo>
                  <a:lnTo>
                    <a:pt x="4111365" y="1082040"/>
                  </a:lnTo>
                  <a:lnTo>
                    <a:pt x="4345554" y="1082040"/>
                  </a:lnTo>
                  <a:lnTo>
                    <a:pt x="4364014" y="1083310"/>
                  </a:lnTo>
                  <a:close/>
                </a:path>
                <a:path w="6275070" h="1140460">
                  <a:moveTo>
                    <a:pt x="5171042" y="1093470"/>
                  </a:moveTo>
                  <a:lnTo>
                    <a:pt x="1942753" y="1093470"/>
                  </a:lnTo>
                  <a:lnTo>
                    <a:pt x="3794796" y="1083310"/>
                  </a:lnTo>
                  <a:lnTo>
                    <a:pt x="4378225" y="1083310"/>
                  </a:lnTo>
                  <a:lnTo>
                    <a:pt x="4488053" y="1085850"/>
                  </a:lnTo>
                  <a:lnTo>
                    <a:pt x="4542387" y="1085850"/>
                  </a:lnTo>
                  <a:lnTo>
                    <a:pt x="4596026" y="1087120"/>
                  </a:lnTo>
                  <a:lnTo>
                    <a:pt x="4648737" y="1087120"/>
                  </a:lnTo>
                  <a:lnTo>
                    <a:pt x="4701708" y="1088390"/>
                  </a:lnTo>
                  <a:lnTo>
                    <a:pt x="5016470" y="1088390"/>
                  </a:lnTo>
                  <a:lnTo>
                    <a:pt x="5069162" y="1089660"/>
                  </a:lnTo>
                  <a:lnTo>
                    <a:pt x="5122133" y="1092200"/>
                  </a:lnTo>
                  <a:lnTo>
                    <a:pt x="5171042" y="1093470"/>
                  </a:lnTo>
                  <a:close/>
                </a:path>
                <a:path w="6275070" h="1140460">
                  <a:moveTo>
                    <a:pt x="1115175" y="1092200"/>
                  </a:moveTo>
                  <a:lnTo>
                    <a:pt x="972673" y="1092200"/>
                  </a:lnTo>
                  <a:lnTo>
                    <a:pt x="1020621" y="1090930"/>
                  </a:lnTo>
                  <a:lnTo>
                    <a:pt x="1068032" y="1090930"/>
                  </a:lnTo>
                  <a:lnTo>
                    <a:pt x="1115175" y="1092200"/>
                  </a:lnTo>
                  <a:close/>
                </a:path>
                <a:path w="6275070" h="1140460">
                  <a:moveTo>
                    <a:pt x="3484487" y="1120140"/>
                  </a:moveTo>
                  <a:lnTo>
                    <a:pt x="63060" y="1120140"/>
                  </a:lnTo>
                  <a:lnTo>
                    <a:pt x="50881" y="1118870"/>
                  </a:lnTo>
                  <a:lnTo>
                    <a:pt x="3516461" y="1118870"/>
                  </a:lnTo>
                  <a:lnTo>
                    <a:pt x="3484487" y="1120140"/>
                  </a:lnTo>
                  <a:close/>
                </a:path>
                <a:path w="6275070" h="1140460">
                  <a:moveTo>
                    <a:pt x="1406971" y="1132840"/>
                  </a:moveTo>
                  <a:lnTo>
                    <a:pt x="950615" y="1132840"/>
                  </a:lnTo>
                  <a:lnTo>
                    <a:pt x="897044" y="1131570"/>
                  </a:lnTo>
                  <a:lnTo>
                    <a:pt x="789111" y="1130300"/>
                  </a:lnTo>
                  <a:lnTo>
                    <a:pt x="533091" y="1123950"/>
                  </a:lnTo>
                  <a:lnTo>
                    <a:pt x="430108" y="1122680"/>
                  </a:lnTo>
                  <a:lnTo>
                    <a:pt x="378746" y="1121410"/>
                  </a:lnTo>
                  <a:lnTo>
                    <a:pt x="327539" y="1121410"/>
                  </a:lnTo>
                  <a:lnTo>
                    <a:pt x="276539" y="1120140"/>
                  </a:lnTo>
                  <a:lnTo>
                    <a:pt x="3311993" y="1120140"/>
                  </a:lnTo>
                  <a:lnTo>
                    <a:pt x="1446522" y="1130300"/>
                  </a:lnTo>
                  <a:lnTo>
                    <a:pt x="1406971" y="1132840"/>
                  </a:lnTo>
                  <a:close/>
                </a:path>
                <a:path w="6275070" h="1140460">
                  <a:moveTo>
                    <a:pt x="4272405" y="1121410"/>
                  </a:moveTo>
                  <a:lnTo>
                    <a:pt x="4107671" y="1121410"/>
                  </a:lnTo>
                  <a:lnTo>
                    <a:pt x="4055019" y="1120140"/>
                  </a:lnTo>
                  <a:lnTo>
                    <a:pt x="4348789" y="1120140"/>
                  </a:lnTo>
                  <a:lnTo>
                    <a:pt x="4272405" y="1121410"/>
                  </a:lnTo>
                  <a:close/>
                </a:path>
                <a:path w="6275070" h="1140460">
                  <a:moveTo>
                    <a:pt x="1261752" y="1134110"/>
                  </a:moveTo>
                  <a:lnTo>
                    <a:pt x="1057529" y="1134110"/>
                  </a:lnTo>
                  <a:lnTo>
                    <a:pt x="1004072" y="1132840"/>
                  </a:lnTo>
                  <a:lnTo>
                    <a:pt x="1345382" y="1132840"/>
                  </a:lnTo>
                  <a:lnTo>
                    <a:pt x="1261752" y="1134110"/>
                  </a:lnTo>
                  <a:close/>
                </a:path>
                <a:path w="6275070" h="1140460">
                  <a:moveTo>
                    <a:pt x="5607547" y="1136650"/>
                  </a:moveTo>
                  <a:lnTo>
                    <a:pt x="5457795" y="1136650"/>
                  </a:lnTo>
                  <a:lnTo>
                    <a:pt x="5407943" y="1135380"/>
                  </a:lnTo>
                  <a:lnTo>
                    <a:pt x="5757412" y="1135380"/>
                  </a:lnTo>
                  <a:lnTo>
                    <a:pt x="5607547" y="1136650"/>
                  </a:lnTo>
                  <a:close/>
                </a:path>
              </a:pathLst>
            </a:custGeom>
            <a:solidFill>
              <a:srgbClr val="FFFFFF"/>
            </a:solidFill>
          </p:spPr>
          <p:txBody>
            <a:bodyPr wrap="square" lIns="0" tIns="0" rIns="0" bIns="0" rtlCol="0"/>
            <a:lstStyle/>
            <a:p>
              <a:endParaRPr sz="2392"/>
            </a:p>
          </p:txBody>
        </p:sp>
      </p:grpSp>
      <p:grpSp>
        <p:nvGrpSpPr>
          <p:cNvPr id="6" name="object 6"/>
          <p:cNvGrpSpPr/>
          <p:nvPr/>
        </p:nvGrpSpPr>
        <p:grpSpPr>
          <a:xfrm>
            <a:off x="975825" y="7208155"/>
            <a:ext cx="7143503" cy="2125053"/>
            <a:chOff x="623125" y="6332503"/>
            <a:chExt cx="6275705" cy="1866900"/>
          </a:xfrm>
        </p:grpSpPr>
        <p:sp>
          <p:nvSpPr>
            <p:cNvPr id="7" name="object 7"/>
            <p:cNvSpPr/>
            <p:nvPr/>
          </p:nvSpPr>
          <p:spPr>
            <a:xfrm>
              <a:off x="646813" y="6340794"/>
              <a:ext cx="6234430" cy="1830705"/>
            </a:xfrm>
            <a:custGeom>
              <a:avLst/>
              <a:gdLst/>
              <a:ahLst/>
              <a:cxnLst/>
              <a:rect l="l" t="t" r="r" b="b"/>
              <a:pathLst>
                <a:path w="6234430" h="1830704">
                  <a:moveTo>
                    <a:pt x="0" y="0"/>
                  </a:moveTo>
                  <a:lnTo>
                    <a:pt x="6233950" y="12919"/>
                  </a:lnTo>
                  <a:lnTo>
                    <a:pt x="6233950" y="1173286"/>
                  </a:lnTo>
                  <a:lnTo>
                    <a:pt x="6203802" y="1798319"/>
                  </a:lnTo>
                  <a:lnTo>
                    <a:pt x="3128852" y="1830617"/>
                  </a:lnTo>
                  <a:lnTo>
                    <a:pt x="32301" y="1822004"/>
                  </a:lnTo>
                  <a:lnTo>
                    <a:pt x="0" y="0"/>
                  </a:lnTo>
                  <a:close/>
                </a:path>
              </a:pathLst>
            </a:custGeom>
            <a:solidFill>
              <a:srgbClr val="082944"/>
            </a:solidFill>
          </p:spPr>
          <p:txBody>
            <a:bodyPr wrap="square" lIns="0" tIns="0" rIns="0" bIns="0" rtlCol="0"/>
            <a:lstStyle/>
            <a:p>
              <a:endParaRPr sz="2392"/>
            </a:p>
          </p:txBody>
        </p:sp>
        <p:sp>
          <p:nvSpPr>
            <p:cNvPr id="8" name="object 8"/>
            <p:cNvSpPr/>
            <p:nvPr/>
          </p:nvSpPr>
          <p:spPr>
            <a:xfrm>
              <a:off x="623125" y="6332503"/>
              <a:ext cx="6275705" cy="1866900"/>
            </a:xfrm>
            <a:custGeom>
              <a:avLst/>
              <a:gdLst/>
              <a:ahLst/>
              <a:cxnLst/>
              <a:rect l="l" t="t" r="r" b="b"/>
              <a:pathLst>
                <a:path w="6275705" h="1866900">
                  <a:moveTo>
                    <a:pt x="563082" y="1854200"/>
                  </a:moveTo>
                  <a:lnTo>
                    <a:pt x="4458743" y="1854200"/>
                  </a:lnTo>
                  <a:lnTo>
                    <a:pt x="3657388" y="1866900"/>
                  </a:lnTo>
                  <a:lnTo>
                    <a:pt x="611808" y="1866900"/>
                  </a:lnTo>
                  <a:lnTo>
                    <a:pt x="563082" y="1854200"/>
                  </a:lnTo>
                  <a:close/>
                </a:path>
                <a:path w="6275705" h="1866900">
                  <a:moveTo>
                    <a:pt x="200750" y="1841500"/>
                  </a:moveTo>
                  <a:lnTo>
                    <a:pt x="5480695" y="1841500"/>
                  </a:lnTo>
                  <a:lnTo>
                    <a:pt x="5427979" y="1854200"/>
                  </a:lnTo>
                  <a:lnTo>
                    <a:pt x="252512" y="1854200"/>
                  </a:lnTo>
                  <a:lnTo>
                    <a:pt x="200750" y="1841500"/>
                  </a:lnTo>
                  <a:close/>
                </a:path>
                <a:path w="6275705" h="1866900">
                  <a:moveTo>
                    <a:pt x="0" y="0"/>
                  </a:moveTo>
                  <a:lnTo>
                    <a:pt x="1065514" y="0"/>
                  </a:lnTo>
                  <a:lnTo>
                    <a:pt x="1116786" y="12700"/>
                  </a:lnTo>
                  <a:lnTo>
                    <a:pt x="2648723" y="12700"/>
                  </a:lnTo>
                  <a:lnTo>
                    <a:pt x="2693900" y="25400"/>
                  </a:lnTo>
                  <a:lnTo>
                    <a:pt x="38761" y="25400"/>
                  </a:lnTo>
                  <a:lnTo>
                    <a:pt x="37180" y="50800"/>
                  </a:lnTo>
                  <a:lnTo>
                    <a:pt x="35800" y="63500"/>
                  </a:lnTo>
                  <a:lnTo>
                    <a:pt x="34825" y="76200"/>
                  </a:lnTo>
                  <a:lnTo>
                    <a:pt x="34455" y="101600"/>
                  </a:lnTo>
                  <a:lnTo>
                    <a:pt x="36036" y="152400"/>
                  </a:lnTo>
                  <a:lnTo>
                    <a:pt x="37415" y="215900"/>
                  </a:lnTo>
                  <a:lnTo>
                    <a:pt x="38391" y="266700"/>
                  </a:lnTo>
                  <a:lnTo>
                    <a:pt x="38761" y="317500"/>
                  </a:lnTo>
                  <a:lnTo>
                    <a:pt x="38122" y="342900"/>
                  </a:lnTo>
                  <a:lnTo>
                    <a:pt x="36877" y="368300"/>
                  </a:lnTo>
                  <a:lnTo>
                    <a:pt x="36036" y="393700"/>
                  </a:lnTo>
                  <a:lnTo>
                    <a:pt x="36608" y="431800"/>
                  </a:lnTo>
                  <a:lnTo>
                    <a:pt x="37954" y="469900"/>
                  </a:lnTo>
                  <a:lnTo>
                    <a:pt x="40914" y="520700"/>
                  </a:lnTo>
                  <a:lnTo>
                    <a:pt x="42153" y="533400"/>
                  </a:lnTo>
                  <a:lnTo>
                    <a:pt x="43508" y="558800"/>
                  </a:lnTo>
                  <a:lnTo>
                    <a:pt x="44962" y="596900"/>
                  </a:lnTo>
                  <a:lnTo>
                    <a:pt x="46499" y="635000"/>
                  </a:lnTo>
                  <a:lnTo>
                    <a:pt x="48102" y="685800"/>
                  </a:lnTo>
                  <a:lnTo>
                    <a:pt x="49753" y="736600"/>
                  </a:lnTo>
                  <a:lnTo>
                    <a:pt x="53133" y="863600"/>
                  </a:lnTo>
                  <a:lnTo>
                    <a:pt x="54828" y="939800"/>
                  </a:lnTo>
                  <a:lnTo>
                    <a:pt x="56503" y="1003300"/>
                  </a:lnTo>
                  <a:lnTo>
                    <a:pt x="58142" y="1079500"/>
                  </a:lnTo>
                  <a:lnTo>
                    <a:pt x="59728" y="1155700"/>
                  </a:lnTo>
                  <a:lnTo>
                    <a:pt x="61243" y="1231900"/>
                  </a:lnTo>
                  <a:lnTo>
                    <a:pt x="62671" y="1295400"/>
                  </a:lnTo>
                  <a:lnTo>
                    <a:pt x="63994" y="1358900"/>
                  </a:lnTo>
                  <a:lnTo>
                    <a:pt x="65196" y="1422400"/>
                  </a:lnTo>
                  <a:lnTo>
                    <a:pt x="66260" y="1473200"/>
                  </a:lnTo>
                  <a:lnTo>
                    <a:pt x="67168" y="1524000"/>
                  </a:lnTo>
                  <a:lnTo>
                    <a:pt x="67905" y="1574800"/>
                  </a:lnTo>
                  <a:lnTo>
                    <a:pt x="68451" y="1600200"/>
                  </a:lnTo>
                  <a:lnTo>
                    <a:pt x="68792" y="1625600"/>
                  </a:lnTo>
                  <a:lnTo>
                    <a:pt x="68909" y="1638300"/>
                  </a:lnTo>
                  <a:lnTo>
                    <a:pt x="72139" y="1676400"/>
                  </a:lnTo>
                  <a:lnTo>
                    <a:pt x="81829" y="1765300"/>
                  </a:lnTo>
                  <a:lnTo>
                    <a:pt x="84145" y="1790700"/>
                  </a:lnTo>
                  <a:lnTo>
                    <a:pt x="90663" y="1790700"/>
                  </a:lnTo>
                  <a:lnTo>
                    <a:pt x="105586" y="1803400"/>
                  </a:lnTo>
                  <a:lnTo>
                    <a:pt x="223793" y="1803400"/>
                  </a:lnTo>
                  <a:lnTo>
                    <a:pt x="276245" y="1816100"/>
                  </a:lnTo>
                  <a:lnTo>
                    <a:pt x="538926" y="1816100"/>
                  </a:lnTo>
                  <a:lnTo>
                    <a:pt x="588085" y="1828800"/>
                  </a:lnTo>
                  <a:lnTo>
                    <a:pt x="5848915" y="1828800"/>
                  </a:lnTo>
                  <a:lnTo>
                    <a:pt x="5799141" y="1841500"/>
                  </a:lnTo>
                  <a:lnTo>
                    <a:pt x="55989" y="1841500"/>
                  </a:lnTo>
                  <a:lnTo>
                    <a:pt x="54710" y="1816100"/>
                  </a:lnTo>
                  <a:lnTo>
                    <a:pt x="52960" y="1790700"/>
                  </a:lnTo>
                  <a:lnTo>
                    <a:pt x="51682" y="1778000"/>
                  </a:lnTo>
                  <a:lnTo>
                    <a:pt x="48788" y="1752600"/>
                  </a:lnTo>
                  <a:lnTo>
                    <a:pt x="46298" y="1714500"/>
                  </a:lnTo>
                  <a:lnTo>
                    <a:pt x="43808" y="1689100"/>
                  </a:lnTo>
                  <a:lnTo>
                    <a:pt x="40914" y="1663700"/>
                  </a:lnTo>
                  <a:lnTo>
                    <a:pt x="40784" y="1651000"/>
                  </a:lnTo>
                  <a:lnTo>
                    <a:pt x="40405" y="1625600"/>
                  </a:lnTo>
                  <a:lnTo>
                    <a:pt x="39795" y="1600200"/>
                  </a:lnTo>
                  <a:lnTo>
                    <a:pt x="38973" y="1549400"/>
                  </a:lnTo>
                  <a:lnTo>
                    <a:pt x="37957" y="1498600"/>
                  </a:lnTo>
                  <a:lnTo>
                    <a:pt x="36764" y="1447800"/>
                  </a:lnTo>
                  <a:lnTo>
                    <a:pt x="35415" y="1384300"/>
                  </a:lnTo>
                  <a:lnTo>
                    <a:pt x="33925" y="1320800"/>
                  </a:lnTo>
                  <a:lnTo>
                    <a:pt x="32314" y="1244600"/>
                  </a:lnTo>
                  <a:lnTo>
                    <a:pt x="30600" y="1181100"/>
                  </a:lnTo>
                  <a:lnTo>
                    <a:pt x="28801" y="1104900"/>
                  </a:lnTo>
                  <a:lnTo>
                    <a:pt x="26936" y="1028700"/>
                  </a:lnTo>
                  <a:lnTo>
                    <a:pt x="25022" y="952500"/>
                  </a:lnTo>
                  <a:lnTo>
                    <a:pt x="19170" y="762000"/>
                  </a:lnTo>
                  <a:lnTo>
                    <a:pt x="17243" y="698500"/>
                  </a:lnTo>
                  <a:lnTo>
                    <a:pt x="15360" y="647700"/>
                  </a:lnTo>
                  <a:lnTo>
                    <a:pt x="13536" y="609600"/>
                  </a:lnTo>
                  <a:lnTo>
                    <a:pt x="11792" y="571500"/>
                  </a:lnTo>
                  <a:lnTo>
                    <a:pt x="10145" y="546100"/>
                  </a:lnTo>
                  <a:lnTo>
                    <a:pt x="4031" y="495300"/>
                  </a:lnTo>
                  <a:lnTo>
                    <a:pt x="2446" y="444500"/>
                  </a:lnTo>
                  <a:lnTo>
                    <a:pt x="2721" y="393700"/>
                  </a:lnTo>
                  <a:lnTo>
                    <a:pt x="3721" y="355600"/>
                  </a:lnTo>
                  <a:lnTo>
                    <a:pt x="4307" y="304800"/>
                  </a:lnTo>
                  <a:lnTo>
                    <a:pt x="3936" y="254000"/>
                  </a:lnTo>
                  <a:lnTo>
                    <a:pt x="2961" y="203200"/>
                  </a:lnTo>
                  <a:lnTo>
                    <a:pt x="1581" y="152400"/>
                  </a:lnTo>
                  <a:lnTo>
                    <a:pt x="0" y="101600"/>
                  </a:lnTo>
                  <a:lnTo>
                    <a:pt x="0" y="0"/>
                  </a:lnTo>
                  <a:close/>
                </a:path>
                <a:path w="6275705" h="1866900">
                  <a:moveTo>
                    <a:pt x="5233249" y="1816100"/>
                  </a:moveTo>
                  <a:lnTo>
                    <a:pt x="6146921" y="1816100"/>
                  </a:lnTo>
                  <a:lnTo>
                    <a:pt x="6094668" y="1828800"/>
                  </a:lnTo>
                  <a:lnTo>
                    <a:pt x="5184195" y="1828800"/>
                  </a:lnTo>
                  <a:lnTo>
                    <a:pt x="5233249" y="1816100"/>
                  </a:lnTo>
                  <a:close/>
                </a:path>
                <a:path w="6275705" h="1866900">
                  <a:moveTo>
                    <a:pt x="5601875" y="1803400"/>
                  </a:moveTo>
                  <a:lnTo>
                    <a:pt x="6253331" y="1803400"/>
                  </a:lnTo>
                  <a:lnTo>
                    <a:pt x="6223965" y="1816100"/>
                  </a:lnTo>
                  <a:lnTo>
                    <a:pt x="5548577" y="1816100"/>
                  </a:lnTo>
                  <a:lnTo>
                    <a:pt x="5601875" y="1803400"/>
                  </a:lnTo>
                  <a:close/>
                </a:path>
                <a:path w="6275705" h="1866900">
                  <a:moveTo>
                    <a:pt x="497642" y="25400"/>
                  </a:moveTo>
                  <a:lnTo>
                    <a:pt x="6265982" y="25400"/>
                  </a:lnTo>
                  <a:lnTo>
                    <a:pt x="6269313" y="38100"/>
                  </a:lnTo>
                  <a:lnTo>
                    <a:pt x="6268405" y="50800"/>
                  </a:lnTo>
                  <a:lnTo>
                    <a:pt x="6260733" y="88900"/>
                  </a:lnTo>
                  <a:lnTo>
                    <a:pt x="6258714" y="114300"/>
                  </a:lnTo>
                  <a:lnTo>
                    <a:pt x="6259925" y="139700"/>
                  </a:lnTo>
                  <a:lnTo>
                    <a:pt x="6261944" y="165100"/>
                  </a:lnTo>
                  <a:lnTo>
                    <a:pt x="6264165" y="228600"/>
                  </a:lnTo>
                  <a:lnTo>
                    <a:pt x="6266790" y="279400"/>
                  </a:lnTo>
                  <a:lnTo>
                    <a:pt x="6268606" y="330200"/>
                  </a:lnTo>
                  <a:lnTo>
                    <a:pt x="6268405" y="381000"/>
                  </a:lnTo>
                  <a:lnTo>
                    <a:pt x="6268940" y="393700"/>
                  </a:lnTo>
                  <a:lnTo>
                    <a:pt x="6271299" y="533400"/>
                  </a:lnTo>
                  <a:lnTo>
                    <a:pt x="6271893" y="584200"/>
                  </a:lnTo>
                  <a:lnTo>
                    <a:pt x="6273015" y="711200"/>
                  </a:lnTo>
                  <a:lnTo>
                    <a:pt x="6273617" y="787400"/>
                  </a:lnTo>
                  <a:lnTo>
                    <a:pt x="6273986" y="838200"/>
                  </a:lnTo>
                  <a:lnTo>
                    <a:pt x="6274390" y="901700"/>
                  </a:lnTo>
                  <a:lnTo>
                    <a:pt x="6274984" y="1041400"/>
                  </a:lnTo>
                  <a:lnTo>
                    <a:pt x="6275101" y="1295400"/>
                  </a:lnTo>
                  <a:lnTo>
                    <a:pt x="6275040" y="1320800"/>
                  </a:lnTo>
                  <a:lnTo>
                    <a:pt x="6274760" y="1384300"/>
                  </a:lnTo>
                  <a:lnTo>
                    <a:pt x="6274343" y="1435100"/>
                  </a:lnTo>
                  <a:lnTo>
                    <a:pt x="6273780" y="1485900"/>
                  </a:lnTo>
                  <a:lnTo>
                    <a:pt x="6273058" y="1536700"/>
                  </a:lnTo>
                  <a:lnTo>
                    <a:pt x="6272170" y="1574800"/>
                  </a:lnTo>
                  <a:lnTo>
                    <a:pt x="6269853" y="1625600"/>
                  </a:lnTo>
                  <a:lnTo>
                    <a:pt x="6268405" y="1638300"/>
                  </a:lnTo>
                  <a:lnTo>
                    <a:pt x="6267462" y="1651000"/>
                  </a:lnTo>
                  <a:lnTo>
                    <a:pt x="6267193" y="1689100"/>
                  </a:lnTo>
                  <a:lnTo>
                    <a:pt x="6266251" y="1701800"/>
                  </a:lnTo>
                  <a:lnTo>
                    <a:pt x="6264300" y="1714500"/>
                  </a:lnTo>
                  <a:lnTo>
                    <a:pt x="6259589" y="1765300"/>
                  </a:lnTo>
                  <a:lnTo>
                    <a:pt x="6257637" y="1803400"/>
                  </a:lnTo>
                  <a:lnTo>
                    <a:pt x="5954075" y="1803400"/>
                  </a:lnTo>
                  <a:lnTo>
                    <a:pt x="6003337" y="1790700"/>
                  </a:lnTo>
                  <a:lnTo>
                    <a:pt x="6210498" y="1790700"/>
                  </a:lnTo>
                  <a:lnTo>
                    <a:pt x="6218607" y="1778000"/>
                  </a:lnTo>
                  <a:lnTo>
                    <a:pt x="6223082" y="1778000"/>
                  </a:lnTo>
                  <a:lnTo>
                    <a:pt x="6225336" y="1765300"/>
                  </a:lnTo>
                  <a:lnTo>
                    <a:pt x="6226615" y="1739900"/>
                  </a:lnTo>
                  <a:lnTo>
                    <a:pt x="6228364" y="1701800"/>
                  </a:lnTo>
                  <a:lnTo>
                    <a:pt x="6229643" y="1689100"/>
                  </a:lnTo>
                  <a:lnTo>
                    <a:pt x="6231594" y="1663700"/>
                  </a:lnTo>
                  <a:lnTo>
                    <a:pt x="6236305" y="1600200"/>
                  </a:lnTo>
                  <a:lnTo>
                    <a:pt x="6238257" y="1574800"/>
                  </a:lnTo>
                  <a:lnTo>
                    <a:pt x="6240145" y="1536700"/>
                  </a:lnTo>
                  <a:lnTo>
                    <a:pt x="6240765" y="1498600"/>
                  </a:lnTo>
                  <a:lnTo>
                    <a:pt x="6241188" y="1460500"/>
                  </a:lnTo>
                  <a:lnTo>
                    <a:pt x="6241430" y="1409700"/>
                  </a:lnTo>
                  <a:lnTo>
                    <a:pt x="6241316" y="1257300"/>
                  </a:lnTo>
                  <a:lnTo>
                    <a:pt x="6241208" y="1219200"/>
                  </a:lnTo>
                  <a:lnTo>
                    <a:pt x="6240867" y="1155700"/>
                  </a:lnTo>
                  <a:lnTo>
                    <a:pt x="6240416" y="1079500"/>
                  </a:lnTo>
                  <a:lnTo>
                    <a:pt x="6239872" y="1003300"/>
                  </a:lnTo>
                  <a:lnTo>
                    <a:pt x="6239247" y="939800"/>
                  </a:lnTo>
                  <a:lnTo>
                    <a:pt x="6238556" y="863600"/>
                  </a:lnTo>
                  <a:lnTo>
                    <a:pt x="6237815" y="787400"/>
                  </a:lnTo>
                  <a:lnTo>
                    <a:pt x="6236237" y="660400"/>
                  </a:lnTo>
                  <a:lnTo>
                    <a:pt x="6234631" y="558800"/>
                  </a:lnTo>
                  <a:lnTo>
                    <a:pt x="6233853" y="508000"/>
                  </a:lnTo>
                  <a:lnTo>
                    <a:pt x="6233112" y="482600"/>
                  </a:lnTo>
                  <a:lnTo>
                    <a:pt x="6232421" y="457200"/>
                  </a:lnTo>
                  <a:lnTo>
                    <a:pt x="6231796" y="444500"/>
                  </a:lnTo>
                  <a:lnTo>
                    <a:pt x="6231763" y="406400"/>
                  </a:lnTo>
                  <a:lnTo>
                    <a:pt x="6231527" y="381000"/>
                  </a:lnTo>
                  <a:lnTo>
                    <a:pt x="6230888" y="342900"/>
                  </a:lnTo>
                  <a:lnTo>
                    <a:pt x="6229643" y="304800"/>
                  </a:lnTo>
                  <a:lnTo>
                    <a:pt x="6228970" y="279400"/>
                  </a:lnTo>
                  <a:lnTo>
                    <a:pt x="6226009" y="228600"/>
                  </a:lnTo>
                  <a:lnTo>
                    <a:pt x="6225336" y="203200"/>
                  </a:lnTo>
                  <a:lnTo>
                    <a:pt x="6225370" y="177800"/>
                  </a:lnTo>
                  <a:lnTo>
                    <a:pt x="6225605" y="152400"/>
                  </a:lnTo>
                  <a:lnTo>
                    <a:pt x="6226245" y="127000"/>
                  </a:lnTo>
                  <a:lnTo>
                    <a:pt x="6227489" y="101600"/>
                  </a:lnTo>
                  <a:lnTo>
                    <a:pt x="6227489" y="76200"/>
                  </a:lnTo>
                  <a:lnTo>
                    <a:pt x="6226245" y="76200"/>
                  </a:lnTo>
                  <a:lnTo>
                    <a:pt x="6222375" y="63500"/>
                  </a:lnTo>
                  <a:lnTo>
                    <a:pt x="6169169" y="63500"/>
                  </a:lnTo>
                  <a:lnTo>
                    <a:pt x="6126091" y="50800"/>
                  </a:lnTo>
                  <a:lnTo>
                    <a:pt x="1103559" y="50800"/>
                  </a:lnTo>
                  <a:lnTo>
                    <a:pt x="1054644" y="38100"/>
                  </a:lnTo>
                  <a:lnTo>
                    <a:pt x="550345" y="38100"/>
                  </a:lnTo>
                  <a:lnTo>
                    <a:pt x="497642" y="25400"/>
                  </a:lnTo>
                  <a:close/>
                </a:path>
                <a:path w="6275705" h="1866900">
                  <a:moveTo>
                    <a:pt x="5797914" y="50800"/>
                  </a:moveTo>
                  <a:lnTo>
                    <a:pt x="5985611" y="50800"/>
                  </a:lnTo>
                  <a:lnTo>
                    <a:pt x="5891762" y="63500"/>
                  </a:lnTo>
                  <a:lnTo>
                    <a:pt x="5844704" y="63500"/>
                  </a:lnTo>
                  <a:lnTo>
                    <a:pt x="5797914" y="50800"/>
                  </a:lnTo>
                  <a:close/>
                </a:path>
                <a:path w="6275705" h="1866900">
                  <a:moveTo>
                    <a:pt x="2790292" y="12700"/>
                  </a:moveTo>
                  <a:lnTo>
                    <a:pt x="6212079" y="12700"/>
                  </a:lnTo>
                  <a:lnTo>
                    <a:pt x="6224259" y="25400"/>
                  </a:lnTo>
                  <a:lnTo>
                    <a:pt x="2758314" y="25400"/>
                  </a:lnTo>
                  <a:lnTo>
                    <a:pt x="2790292" y="12700"/>
                  </a:lnTo>
                  <a:close/>
                </a:path>
                <a:path w="6275705" h="1866900">
                  <a:moveTo>
                    <a:pt x="4886898" y="0"/>
                  </a:moveTo>
                  <a:lnTo>
                    <a:pt x="5324431" y="0"/>
                  </a:lnTo>
                  <a:lnTo>
                    <a:pt x="5378007" y="12700"/>
                  </a:lnTo>
                  <a:lnTo>
                    <a:pt x="4868026" y="12700"/>
                  </a:lnTo>
                  <a:lnTo>
                    <a:pt x="4886898" y="0"/>
                  </a:lnTo>
                  <a:close/>
                </a:path>
              </a:pathLst>
            </a:custGeom>
            <a:solidFill>
              <a:srgbClr val="FFFFFF"/>
            </a:solidFill>
          </p:spPr>
          <p:txBody>
            <a:bodyPr wrap="square" lIns="0" tIns="0" rIns="0" bIns="0" rtlCol="0"/>
            <a:lstStyle/>
            <a:p>
              <a:endParaRPr sz="2392"/>
            </a:p>
          </p:txBody>
        </p:sp>
      </p:grpSp>
      <p:sp>
        <p:nvSpPr>
          <p:cNvPr id="9" name="object 9"/>
          <p:cNvSpPr txBox="1">
            <a:spLocks noGrp="1"/>
          </p:cNvSpPr>
          <p:nvPr>
            <p:ph type="title"/>
          </p:nvPr>
        </p:nvSpPr>
        <p:spPr>
          <a:xfrm>
            <a:off x="1313243" y="769945"/>
            <a:ext cx="6838862" cy="630880"/>
          </a:xfrm>
          <a:prstGeom prst="rect">
            <a:avLst/>
          </a:prstGeom>
        </p:spPr>
        <p:txBody>
          <a:bodyPr vert="horz" wrap="square" lIns="0" tIns="15179" rIns="0" bIns="0" rtlCol="0">
            <a:spAutoFit/>
          </a:bodyPr>
          <a:lstStyle/>
          <a:p>
            <a:pPr marL="14456">
              <a:spcBef>
                <a:spcPts val="120"/>
              </a:spcBef>
            </a:pPr>
            <a:r>
              <a:rPr sz="4000" dirty="0"/>
              <a:t>Thank you,</a:t>
            </a:r>
            <a:r>
              <a:rPr lang="en-US" sz="4000" dirty="0"/>
              <a:t>  </a:t>
            </a:r>
            <a:r>
              <a:rPr lang="en-US" sz="4000" spc="-154" dirty="0"/>
              <a:t>TEACHER NAME</a:t>
            </a:r>
            <a:endParaRPr sz="4000" spc="-154" dirty="0"/>
          </a:p>
        </p:txBody>
      </p:sp>
      <p:grpSp>
        <p:nvGrpSpPr>
          <p:cNvPr id="10" name="object 10"/>
          <p:cNvGrpSpPr/>
          <p:nvPr/>
        </p:nvGrpSpPr>
        <p:grpSpPr>
          <a:xfrm>
            <a:off x="4658605" y="1713858"/>
            <a:ext cx="3485376" cy="1136252"/>
            <a:chOff x="3858519" y="1505657"/>
            <a:chExt cx="3061970" cy="998219"/>
          </a:xfrm>
        </p:grpSpPr>
        <p:sp>
          <p:nvSpPr>
            <p:cNvPr id="11" name="object 11"/>
            <p:cNvSpPr/>
            <p:nvPr/>
          </p:nvSpPr>
          <p:spPr>
            <a:xfrm>
              <a:off x="3871407" y="1526317"/>
              <a:ext cx="3031490" cy="966469"/>
            </a:xfrm>
            <a:custGeom>
              <a:avLst/>
              <a:gdLst/>
              <a:ahLst/>
              <a:cxnLst/>
              <a:rect l="l" t="t" r="r" b="b"/>
              <a:pathLst>
                <a:path w="3031490" h="966469">
                  <a:moveTo>
                    <a:pt x="3031077" y="966001"/>
                  </a:moveTo>
                  <a:lnTo>
                    <a:pt x="0" y="956465"/>
                  </a:lnTo>
                  <a:lnTo>
                    <a:pt x="0" y="351586"/>
                  </a:lnTo>
                  <a:lnTo>
                    <a:pt x="22307" y="23838"/>
                  </a:lnTo>
                  <a:lnTo>
                    <a:pt x="1508783" y="0"/>
                  </a:lnTo>
                  <a:lnTo>
                    <a:pt x="3007177" y="6357"/>
                  </a:lnTo>
                  <a:lnTo>
                    <a:pt x="3031077" y="966001"/>
                  </a:lnTo>
                  <a:close/>
                </a:path>
              </a:pathLst>
            </a:custGeom>
            <a:solidFill>
              <a:srgbClr val="082944"/>
            </a:solidFill>
          </p:spPr>
          <p:txBody>
            <a:bodyPr wrap="square" lIns="0" tIns="0" rIns="0" bIns="0" rtlCol="0"/>
            <a:lstStyle/>
            <a:p>
              <a:endParaRPr sz="2392"/>
            </a:p>
          </p:txBody>
        </p:sp>
        <p:sp>
          <p:nvSpPr>
            <p:cNvPr id="12" name="object 12"/>
            <p:cNvSpPr/>
            <p:nvPr/>
          </p:nvSpPr>
          <p:spPr>
            <a:xfrm>
              <a:off x="3858519" y="1505657"/>
              <a:ext cx="3061970" cy="998219"/>
            </a:xfrm>
            <a:custGeom>
              <a:avLst/>
              <a:gdLst/>
              <a:ahLst/>
              <a:cxnLst/>
              <a:rect l="l" t="t" r="r" b="b"/>
              <a:pathLst>
                <a:path w="3061970" h="998219">
                  <a:moveTo>
                    <a:pt x="2405942" y="2539"/>
                  </a:moveTo>
                  <a:lnTo>
                    <a:pt x="2032148" y="2539"/>
                  </a:lnTo>
                  <a:lnTo>
                    <a:pt x="2079544" y="1269"/>
                  </a:lnTo>
                  <a:lnTo>
                    <a:pt x="2126681" y="1269"/>
                  </a:lnTo>
                  <a:lnTo>
                    <a:pt x="2173690" y="0"/>
                  </a:lnTo>
                  <a:lnTo>
                    <a:pt x="2345178" y="0"/>
                  </a:lnTo>
                  <a:lnTo>
                    <a:pt x="2405942" y="2539"/>
                  </a:lnTo>
                  <a:close/>
                </a:path>
                <a:path w="3061970" h="998219">
                  <a:moveTo>
                    <a:pt x="2830639" y="11429"/>
                  </a:moveTo>
                  <a:lnTo>
                    <a:pt x="660822" y="11429"/>
                  </a:lnTo>
                  <a:lnTo>
                    <a:pt x="695627" y="10159"/>
                  </a:lnTo>
                  <a:lnTo>
                    <a:pt x="1525366" y="7619"/>
                  </a:lnTo>
                  <a:lnTo>
                    <a:pt x="1649874" y="7619"/>
                  </a:lnTo>
                  <a:lnTo>
                    <a:pt x="1704537" y="6349"/>
                  </a:lnTo>
                  <a:lnTo>
                    <a:pt x="1862763" y="6349"/>
                  </a:lnTo>
                  <a:lnTo>
                    <a:pt x="1989041" y="2539"/>
                  </a:lnTo>
                  <a:lnTo>
                    <a:pt x="2435889" y="2539"/>
                  </a:lnTo>
                  <a:lnTo>
                    <a:pt x="2490589" y="3809"/>
                  </a:lnTo>
                  <a:lnTo>
                    <a:pt x="2545547" y="3809"/>
                  </a:lnTo>
                  <a:lnTo>
                    <a:pt x="2808885" y="10159"/>
                  </a:lnTo>
                  <a:lnTo>
                    <a:pt x="2830639" y="11429"/>
                  </a:lnTo>
                  <a:close/>
                </a:path>
                <a:path w="3061970" h="998219">
                  <a:moveTo>
                    <a:pt x="3020092" y="998219"/>
                  </a:moveTo>
                  <a:lnTo>
                    <a:pt x="2999740" y="998219"/>
                  </a:lnTo>
                  <a:lnTo>
                    <a:pt x="2928497" y="995679"/>
                  </a:lnTo>
                  <a:lnTo>
                    <a:pt x="2878010" y="994409"/>
                  </a:lnTo>
                  <a:lnTo>
                    <a:pt x="2574416" y="994409"/>
                  </a:lnTo>
                  <a:lnTo>
                    <a:pt x="2524062" y="991869"/>
                  </a:lnTo>
                  <a:lnTo>
                    <a:pt x="2416287" y="989329"/>
                  </a:lnTo>
                  <a:lnTo>
                    <a:pt x="2308957" y="989329"/>
                  </a:lnTo>
                  <a:lnTo>
                    <a:pt x="2254902" y="988059"/>
                  </a:lnTo>
                  <a:lnTo>
                    <a:pt x="2129603" y="982979"/>
                  </a:lnTo>
                  <a:lnTo>
                    <a:pt x="37585" y="982979"/>
                  </a:lnTo>
                  <a:lnTo>
                    <a:pt x="28573" y="981709"/>
                  </a:lnTo>
                  <a:lnTo>
                    <a:pt x="19261" y="981709"/>
                  </a:lnTo>
                  <a:lnTo>
                    <a:pt x="11867" y="979169"/>
                  </a:lnTo>
                  <a:lnTo>
                    <a:pt x="6713" y="974089"/>
                  </a:lnTo>
                  <a:lnTo>
                    <a:pt x="4249" y="967739"/>
                  </a:lnTo>
                  <a:lnTo>
                    <a:pt x="4921" y="960119"/>
                  </a:lnTo>
                  <a:lnTo>
                    <a:pt x="10597" y="934719"/>
                  </a:lnTo>
                  <a:lnTo>
                    <a:pt x="12091" y="915669"/>
                  </a:lnTo>
                  <a:lnTo>
                    <a:pt x="11195" y="900429"/>
                  </a:lnTo>
                  <a:lnTo>
                    <a:pt x="9701" y="886459"/>
                  </a:lnTo>
                  <a:lnTo>
                    <a:pt x="8058" y="859789"/>
                  </a:lnTo>
                  <a:lnTo>
                    <a:pt x="6116" y="833119"/>
                  </a:lnTo>
                  <a:lnTo>
                    <a:pt x="4772" y="806449"/>
                  </a:lnTo>
                  <a:lnTo>
                    <a:pt x="4921" y="779779"/>
                  </a:lnTo>
                  <a:lnTo>
                    <a:pt x="4138" y="761999"/>
                  </a:lnTo>
                  <a:lnTo>
                    <a:pt x="2441" y="680719"/>
                  </a:lnTo>
                  <a:lnTo>
                    <a:pt x="1631" y="624839"/>
                  </a:lnTo>
                  <a:lnTo>
                    <a:pt x="917" y="562609"/>
                  </a:lnTo>
                  <a:lnTo>
                    <a:pt x="352" y="495299"/>
                  </a:lnTo>
                  <a:lnTo>
                    <a:pt x="122" y="452119"/>
                  </a:lnTo>
                  <a:lnTo>
                    <a:pt x="0" y="317499"/>
                  </a:lnTo>
                  <a:lnTo>
                    <a:pt x="34" y="306069"/>
                  </a:lnTo>
                  <a:lnTo>
                    <a:pt x="613" y="240029"/>
                  </a:lnTo>
                  <a:lnTo>
                    <a:pt x="1570" y="194309"/>
                  </a:lnTo>
                  <a:lnTo>
                    <a:pt x="5618" y="134619"/>
                  </a:lnTo>
                  <a:lnTo>
                    <a:pt x="5817" y="120649"/>
                  </a:lnTo>
                  <a:lnTo>
                    <a:pt x="6514" y="114299"/>
                  </a:lnTo>
                  <a:lnTo>
                    <a:pt x="7958" y="102869"/>
                  </a:lnTo>
                  <a:lnTo>
                    <a:pt x="9701" y="90169"/>
                  </a:lnTo>
                  <a:lnTo>
                    <a:pt x="11444" y="74929"/>
                  </a:lnTo>
                  <a:lnTo>
                    <a:pt x="12798" y="55879"/>
                  </a:lnTo>
                  <a:lnTo>
                    <a:pt x="12888" y="52069"/>
                  </a:lnTo>
                  <a:lnTo>
                    <a:pt x="14481" y="48259"/>
                  </a:lnTo>
                  <a:lnTo>
                    <a:pt x="16075" y="46989"/>
                  </a:lnTo>
                  <a:lnTo>
                    <a:pt x="36735" y="44449"/>
                  </a:lnTo>
                  <a:lnTo>
                    <a:pt x="58562" y="40639"/>
                  </a:lnTo>
                  <a:lnTo>
                    <a:pt x="82272" y="38099"/>
                  </a:lnTo>
                  <a:lnTo>
                    <a:pt x="108579" y="35559"/>
                  </a:lnTo>
                  <a:lnTo>
                    <a:pt x="155602" y="33019"/>
                  </a:lnTo>
                  <a:lnTo>
                    <a:pt x="202843" y="29209"/>
                  </a:lnTo>
                  <a:lnTo>
                    <a:pt x="250519" y="26669"/>
                  </a:lnTo>
                  <a:lnTo>
                    <a:pt x="298847" y="25399"/>
                  </a:lnTo>
                  <a:lnTo>
                    <a:pt x="331876" y="22859"/>
                  </a:lnTo>
                  <a:lnTo>
                    <a:pt x="397063" y="19049"/>
                  </a:lnTo>
                  <a:lnTo>
                    <a:pt x="460474" y="13969"/>
                  </a:lnTo>
                  <a:lnTo>
                    <a:pt x="556406" y="10159"/>
                  </a:lnTo>
                  <a:lnTo>
                    <a:pt x="591211" y="10159"/>
                  </a:lnTo>
                  <a:lnTo>
                    <a:pt x="660822" y="11429"/>
                  </a:lnTo>
                  <a:lnTo>
                    <a:pt x="2830639" y="11429"/>
                  </a:lnTo>
                  <a:lnTo>
                    <a:pt x="2852392" y="12699"/>
                  </a:lnTo>
                  <a:lnTo>
                    <a:pt x="2939405" y="20319"/>
                  </a:lnTo>
                  <a:lnTo>
                    <a:pt x="2978851" y="20319"/>
                  </a:lnTo>
                  <a:lnTo>
                    <a:pt x="2990802" y="21589"/>
                  </a:lnTo>
                  <a:lnTo>
                    <a:pt x="3001170" y="22859"/>
                  </a:lnTo>
                  <a:lnTo>
                    <a:pt x="3010682" y="25399"/>
                  </a:lnTo>
                  <a:lnTo>
                    <a:pt x="3020065" y="26669"/>
                  </a:lnTo>
                  <a:lnTo>
                    <a:pt x="3020170" y="27939"/>
                  </a:lnTo>
                  <a:lnTo>
                    <a:pt x="2071884" y="27939"/>
                  </a:lnTo>
                  <a:lnTo>
                    <a:pt x="2016885" y="29209"/>
                  </a:lnTo>
                  <a:lnTo>
                    <a:pt x="1948897" y="29209"/>
                  </a:lnTo>
                  <a:lnTo>
                    <a:pt x="1924972" y="30479"/>
                  </a:lnTo>
                  <a:lnTo>
                    <a:pt x="1850187" y="30479"/>
                  </a:lnTo>
                  <a:lnTo>
                    <a:pt x="1746017" y="31749"/>
                  </a:lnTo>
                  <a:lnTo>
                    <a:pt x="1620299" y="31749"/>
                  </a:lnTo>
                  <a:lnTo>
                    <a:pt x="577289" y="35559"/>
                  </a:lnTo>
                  <a:lnTo>
                    <a:pt x="475194" y="40639"/>
                  </a:lnTo>
                  <a:lnTo>
                    <a:pt x="435567" y="43179"/>
                  </a:lnTo>
                  <a:lnTo>
                    <a:pt x="319730" y="46989"/>
                  </a:lnTo>
                  <a:lnTo>
                    <a:pt x="266845" y="49529"/>
                  </a:lnTo>
                  <a:lnTo>
                    <a:pt x="214069" y="53339"/>
                  </a:lnTo>
                  <a:lnTo>
                    <a:pt x="161514" y="55879"/>
                  </a:lnTo>
                  <a:lnTo>
                    <a:pt x="57502" y="63499"/>
                  </a:lnTo>
                  <a:lnTo>
                    <a:pt x="47768" y="63499"/>
                  </a:lnTo>
                  <a:lnTo>
                    <a:pt x="41768" y="66039"/>
                  </a:lnTo>
                  <a:lnTo>
                    <a:pt x="38456" y="72389"/>
                  </a:lnTo>
                  <a:lnTo>
                    <a:pt x="36788" y="82549"/>
                  </a:lnTo>
                  <a:lnTo>
                    <a:pt x="35842" y="91439"/>
                  </a:lnTo>
                  <a:lnTo>
                    <a:pt x="34548" y="109219"/>
                  </a:lnTo>
                  <a:lnTo>
                    <a:pt x="33602" y="118109"/>
                  </a:lnTo>
                  <a:lnTo>
                    <a:pt x="32158" y="133349"/>
                  </a:lnTo>
                  <a:lnTo>
                    <a:pt x="28672" y="163829"/>
                  </a:lnTo>
                  <a:lnTo>
                    <a:pt x="27228" y="177799"/>
                  </a:lnTo>
                  <a:lnTo>
                    <a:pt x="25831" y="195579"/>
                  </a:lnTo>
                  <a:lnTo>
                    <a:pt x="25059" y="233679"/>
                  </a:lnTo>
                  <a:lnTo>
                    <a:pt x="24978" y="252729"/>
                  </a:lnTo>
                  <a:lnTo>
                    <a:pt x="25096" y="359409"/>
                  </a:lnTo>
                  <a:lnTo>
                    <a:pt x="25645" y="426719"/>
                  </a:lnTo>
                  <a:lnTo>
                    <a:pt x="26496" y="500379"/>
                  </a:lnTo>
                  <a:lnTo>
                    <a:pt x="27555" y="572769"/>
                  </a:lnTo>
                  <a:lnTo>
                    <a:pt x="28722" y="637539"/>
                  </a:lnTo>
                  <a:lnTo>
                    <a:pt x="29911" y="692149"/>
                  </a:lnTo>
                  <a:lnTo>
                    <a:pt x="31035" y="730249"/>
                  </a:lnTo>
                  <a:lnTo>
                    <a:pt x="32008" y="748029"/>
                  </a:lnTo>
                  <a:lnTo>
                    <a:pt x="32087" y="770889"/>
                  </a:lnTo>
                  <a:lnTo>
                    <a:pt x="32207" y="782319"/>
                  </a:lnTo>
                  <a:lnTo>
                    <a:pt x="32680" y="800099"/>
                  </a:lnTo>
                  <a:lnTo>
                    <a:pt x="33602" y="817879"/>
                  </a:lnTo>
                  <a:lnTo>
                    <a:pt x="34100" y="829309"/>
                  </a:lnTo>
                  <a:lnTo>
                    <a:pt x="36290" y="854709"/>
                  </a:lnTo>
                  <a:lnTo>
                    <a:pt x="36739" y="866139"/>
                  </a:lnTo>
                  <a:lnTo>
                    <a:pt x="36700" y="886459"/>
                  </a:lnTo>
                  <a:lnTo>
                    <a:pt x="36589" y="895349"/>
                  </a:lnTo>
                  <a:lnTo>
                    <a:pt x="36116" y="909319"/>
                  </a:lnTo>
                  <a:lnTo>
                    <a:pt x="35195" y="924559"/>
                  </a:lnTo>
                  <a:lnTo>
                    <a:pt x="35195" y="949959"/>
                  </a:lnTo>
                  <a:lnTo>
                    <a:pt x="39975" y="953769"/>
                  </a:lnTo>
                  <a:lnTo>
                    <a:pt x="51129" y="953769"/>
                  </a:lnTo>
                  <a:lnTo>
                    <a:pt x="71109" y="955039"/>
                  </a:lnTo>
                  <a:lnTo>
                    <a:pt x="115838" y="955039"/>
                  </a:lnTo>
                  <a:lnTo>
                    <a:pt x="138743" y="956309"/>
                  </a:lnTo>
                  <a:lnTo>
                    <a:pt x="273323" y="956309"/>
                  </a:lnTo>
                  <a:lnTo>
                    <a:pt x="381220" y="961389"/>
                  </a:lnTo>
                  <a:lnTo>
                    <a:pt x="435168" y="962659"/>
                  </a:lnTo>
                  <a:lnTo>
                    <a:pt x="557566" y="962659"/>
                  </a:lnTo>
                  <a:lnTo>
                    <a:pt x="591574" y="963929"/>
                  </a:lnTo>
                  <a:lnTo>
                    <a:pt x="2529283" y="963929"/>
                  </a:lnTo>
                  <a:lnTo>
                    <a:pt x="2623257" y="966469"/>
                  </a:lnTo>
                  <a:lnTo>
                    <a:pt x="2781621" y="974089"/>
                  </a:lnTo>
                  <a:lnTo>
                    <a:pt x="2948686" y="977899"/>
                  </a:lnTo>
                  <a:lnTo>
                    <a:pt x="3061493" y="977899"/>
                  </a:lnTo>
                  <a:lnTo>
                    <a:pt x="3061493" y="996949"/>
                  </a:lnTo>
                  <a:lnTo>
                    <a:pt x="3040484" y="996949"/>
                  </a:lnTo>
                  <a:lnTo>
                    <a:pt x="3020092" y="998219"/>
                  </a:lnTo>
                  <a:close/>
                </a:path>
                <a:path w="3061970" h="998219">
                  <a:moveTo>
                    <a:pt x="3061493" y="977899"/>
                  </a:moveTo>
                  <a:lnTo>
                    <a:pt x="2994241" y="977899"/>
                  </a:lnTo>
                  <a:lnTo>
                    <a:pt x="3013807" y="976629"/>
                  </a:lnTo>
                  <a:lnTo>
                    <a:pt x="3032812" y="976629"/>
                  </a:lnTo>
                  <a:lnTo>
                    <a:pt x="3035003" y="948689"/>
                  </a:lnTo>
                  <a:lnTo>
                    <a:pt x="3035725" y="935989"/>
                  </a:lnTo>
                  <a:lnTo>
                    <a:pt x="3035999" y="924559"/>
                  </a:lnTo>
                  <a:lnTo>
                    <a:pt x="3034829" y="894079"/>
                  </a:lnTo>
                  <a:lnTo>
                    <a:pt x="3033808" y="866139"/>
                  </a:lnTo>
                  <a:lnTo>
                    <a:pt x="3033086" y="838199"/>
                  </a:lnTo>
                  <a:lnTo>
                    <a:pt x="3032812" y="810259"/>
                  </a:lnTo>
                  <a:lnTo>
                    <a:pt x="3033285" y="796289"/>
                  </a:lnTo>
                  <a:lnTo>
                    <a:pt x="3034206" y="783589"/>
                  </a:lnTo>
                  <a:lnTo>
                    <a:pt x="3034829" y="770889"/>
                  </a:lnTo>
                  <a:lnTo>
                    <a:pt x="3034405" y="756919"/>
                  </a:lnTo>
                  <a:lnTo>
                    <a:pt x="3034132" y="745489"/>
                  </a:lnTo>
                  <a:lnTo>
                    <a:pt x="3033410" y="732789"/>
                  </a:lnTo>
                  <a:lnTo>
                    <a:pt x="3032389" y="720089"/>
                  </a:lnTo>
                  <a:lnTo>
                    <a:pt x="3029300" y="689609"/>
                  </a:lnTo>
                  <a:lnTo>
                    <a:pt x="3027086" y="651509"/>
                  </a:lnTo>
                  <a:lnTo>
                    <a:pt x="3024679" y="598169"/>
                  </a:lnTo>
                  <a:lnTo>
                    <a:pt x="3022178" y="533399"/>
                  </a:lnTo>
                  <a:lnTo>
                    <a:pt x="3019684" y="462279"/>
                  </a:lnTo>
                  <a:lnTo>
                    <a:pt x="3017299" y="388619"/>
                  </a:lnTo>
                  <a:lnTo>
                    <a:pt x="3015121" y="317499"/>
                  </a:lnTo>
                  <a:lnTo>
                    <a:pt x="3013252" y="252729"/>
                  </a:lnTo>
                  <a:lnTo>
                    <a:pt x="3011666" y="194309"/>
                  </a:lnTo>
                  <a:lnTo>
                    <a:pt x="3010505" y="142239"/>
                  </a:lnTo>
                  <a:lnTo>
                    <a:pt x="3008115" y="126999"/>
                  </a:lnTo>
                  <a:lnTo>
                    <a:pt x="3000945" y="78739"/>
                  </a:lnTo>
                  <a:lnTo>
                    <a:pt x="2999370" y="64769"/>
                  </a:lnTo>
                  <a:lnTo>
                    <a:pt x="2995520" y="57149"/>
                  </a:lnTo>
                  <a:lnTo>
                    <a:pt x="2987119" y="53339"/>
                  </a:lnTo>
                  <a:lnTo>
                    <a:pt x="2971890" y="52069"/>
                  </a:lnTo>
                  <a:lnTo>
                    <a:pt x="2960288" y="52069"/>
                  </a:lnTo>
                  <a:lnTo>
                    <a:pt x="2953327" y="50799"/>
                  </a:lnTo>
                  <a:lnTo>
                    <a:pt x="2820850" y="39369"/>
                  </a:lnTo>
                  <a:lnTo>
                    <a:pt x="2776980" y="38099"/>
                  </a:lnTo>
                  <a:lnTo>
                    <a:pt x="2723803" y="35559"/>
                  </a:lnTo>
                  <a:lnTo>
                    <a:pt x="2563508" y="31749"/>
                  </a:lnTo>
                  <a:lnTo>
                    <a:pt x="2456555" y="30479"/>
                  </a:lnTo>
                  <a:lnTo>
                    <a:pt x="2350036" y="27939"/>
                  </a:lnTo>
                  <a:lnTo>
                    <a:pt x="3020170" y="27939"/>
                  </a:lnTo>
                  <a:lnTo>
                    <a:pt x="3021011" y="38099"/>
                  </a:lnTo>
                  <a:lnTo>
                    <a:pt x="3022306" y="58419"/>
                  </a:lnTo>
                  <a:lnTo>
                    <a:pt x="3023252" y="67309"/>
                  </a:lnTo>
                  <a:lnTo>
                    <a:pt x="3025393" y="85089"/>
                  </a:lnTo>
                  <a:lnTo>
                    <a:pt x="3027235" y="101599"/>
                  </a:lnTo>
                  <a:lnTo>
                    <a:pt x="3029078" y="115569"/>
                  </a:lnTo>
                  <a:lnTo>
                    <a:pt x="3031219" y="129539"/>
                  </a:lnTo>
                  <a:lnTo>
                    <a:pt x="3031596" y="148589"/>
                  </a:lnTo>
                  <a:lnTo>
                    <a:pt x="3032655" y="186689"/>
                  </a:lnTo>
                  <a:lnTo>
                    <a:pt x="3034290" y="241299"/>
                  </a:lnTo>
                  <a:lnTo>
                    <a:pt x="3036390" y="306069"/>
                  </a:lnTo>
                  <a:lnTo>
                    <a:pt x="3038851" y="378459"/>
                  </a:lnTo>
                  <a:lnTo>
                    <a:pt x="3041562" y="452119"/>
                  </a:lnTo>
                  <a:lnTo>
                    <a:pt x="3044417" y="523239"/>
                  </a:lnTo>
                  <a:lnTo>
                    <a:pt x="3047308" y="589279"/>
                  </a:lnTo>
                  <a:lnTo>
                    <a:pt x="3050128" y="642619"/>
                  </a:lnTo>
                  <a:lnTo>
                    <a:pt x="3052767" y="681989"/>
                  </a:lnTo>
                  <a:lnTo>
                    <a:pt x="3055120" y="699769"/>
                  </a:lnTo>
                  <a:lnTo>
                    <a:pt x="3058978" y="730249"/>
                  </a:lnTo>
                  <a:lnTo>
                    <a:pt x="3059638" y="756919"/>
                  </a:lnTo>
                  <a:lnTo>
                    <a:pt x="3059540" y="765809"/>
                  </a:lnTo>
                  <a:lnTo>
                    <a:pt x="3058929" y="789939"/>
                  </a:lnTo>
                  <a:lnTo>
                    <a:pt x="3058358" y="817879"/>
                  </a:lnTo>
                  <a:lnTo>
                    <a:pt x="3059302" y="871219"/>
                  </a:lnTo>
                  <a:lnTo>
                    <a:pt x="3061493" y="922019"/>
                  </a:lnTo>
                  <a:lnTo>
                    <a:pt x="3061493" y="977899"/>
                  </a:lnTo>
                  <a:close/>
                </a:path>
                <a:path w="3061970" h="998219">
                  <a:moveTo>
                    <a:pt x="273323" y="956309"/>
                  </a:moveTo>
                  <a:lnTo>
                    <a:pt x="138743" y="956309"/>
                  </a:lnTo>
                  <a:lnTo>
                    <a:pt x="172171" y="955039"/>
                  </a:lnTo>
                  <a:lnTo>
                    <a:pt x="239896" y="955039"/>
                  </a:lnTo>
                  <a:lnTo>
                    <a:pt x="273323" y="956309"/>
                  </a:lnTo>
                  <a:close/>
                </a:path>
                <a:path w="3061970" h="998219">
                  <a:moveTo>
                    <a:pt x="2157991" y="957579"/>
                  </a:moveTo>
                  <a:lnTo>
                    <a:pt x="1744428" y="957579"/>
                  </a:lnTo>
                  <a:lnTo>
                    <a:pt x="1806581" y="956309"/>
                  </a:lnTo>
                  <a:lnTo>
                    <a:pt x="1920056" y="956309"/>
                  </a:lnTo>
                  <a:lnTo>
                    <a:pt x="1970021" y="955039"/>
                  </a:lnTo>
                  <a:lnTo>
                    <a:pt x="2108888" y="955039"/>
                  </a:lnTo>
                  <a:lnTo>
                    <a:pt x="2124962" y="956309"/>
                  </a:lnTo>
                  <a:lnTo>
                    <a:pt x="2157991" y="957579"/>
                  </a:lnTo>
                  <a:close/>
                </a:path>
                <a:path w="3061970" h="998219">
                  <a:moveTo>
                    <a:pt x="2529283" y="963929"/>
                  </a:moveTo>
                  <a:lnTo>
                    <a:pt x="981747" y="963929"/>
                  </a:lnTo>
                  <a:lnTo>
                    <a:pt x="1031557" y="962659"/>
                  </a:lnTo>
                  <a:lnTo>
                    <a:pt x="1144785" y="962659"/>
                  </a:lnTo>
                  <a:lnTo>
                    <a:pt x="1612686" y="957579"/>
                  </a:lnTo>
                  <a:lnTo>
                    <a:pt x="2190802" y="957579"/>
                  </a:lnTo>
                  <a:lnTo>
                    <a:pt x="2223178" y="958849"/>
                  </a:lnTo>
                  <a:lnTo>
                    <a:pt x="2254902" y="958849"/>
                  </a:lnTo>
                  <a:lnTo>
                    <a:pt x="2311968" y="960119"/>
                  </a:lnTo>
                  <a:lnTo>
                    <a:pt x="2425230" y="960119"/>
                  </a:lnTo>
                  <a:lnTo>
                    <a:pt x="2482296" y="962659"/>
                  </a:lnTo>
                  <a:lnTo>
                    <a:pt x="2529283" y="963929"/>
                  </a:lnTo>
                  <a:close/>
                </a:path>
                <a:path w="3061970" h="998219">
                  <a:moveTo>
                    <a:pt x="557566" y="962659"/>
                  </a:moveTo>
                  <a:lnTo>
                    <a:pt x="489116" y="962659"/>
                  </a:lnTo>
                  <a:lnTo>
                    <a:pt x="523559" y="961389"/>
                  </a:lnTo>
                  <a:lnTo>
                    <a:pt x="557566" y="962659"/>
                  </a:lnTo>
                  <a:close/>
                </a:path>
                <a:path w="3061970" h="998219">
                  <a:moveTo>
                    <a:pt x="827887" y="963929"/>
                  </a:moveTo>
                  <a:lnTo>
                    <a:pt x="676484" y="963929"/>
                  </a:lnTo>
                  <a:lnTo>
                    <a:pt x="726952" y="962659"/>
                  </a:lnTo>
                  <a:lnTo>
                    <a:pt x="777419" y="962659"/>
                  </a:lnTo>
                  <a:lnTo>
                    <a:pt x="827887" y="963929"/>
                  </a:lnTo>
                  <a:close/>
                </a:path>
                <a:path w="3061970" h="998219">
                  <a:moveTo>
                    <a:pt x="1574169" y="984249"/>
                  </a:moveTo>
                  <a:lnTo>
                    <a:pt x="166675" y="984249"/>
                  </a:lnTo>
                  <a:lnTo>
                    <a:pt x="111194" y="982979"/>
                  </a:lnTo>
                  <a:lnTo>
                    <a:pt x="1627201" y="982979"/>
                  </a:lnTo>
                  <a:lnTo>
                    <a:pt x="1574169" y="984249"/>
                  </a:lnTo>
                  <a:close/>
                </a:path>
                <a:path w="3061970" h="998219">
                  <a:moveTo>
                    <a:pt x="2074132" y="984249"/>
                  </a:moveTo>
                  <a:lnTo>
                    <a:pt x="1960905" y="984249"/>
                  </a:lnTo>
                  <a:lnTo>
                    <a:pt x="1841192" y="982979"/>
                  </a:lnTo>
                  <a:lnTo>
                    <a:pt x="2110823" y="982979"/>
                  </a:lnTo>
                  <a:lnTo>
                    <a:pt x="2074132" y="984249"/>
                  </a:lnTo>
                  <a:close/>
                </a:path>
                <a:path w="3061970" h="998219">
                  <a:moveTo>
                    <a:pt x="668145" y="993139"/>
                  </a:moveTo>
                  <a:lnTo>
                    <a:pt x="504198" y="993139"/>
                  </a:lnTo>
                  <a:lnTo>
                    <a:pt x="400943" y="990599"/>
                  </a:lnTo>
                  <a:lnTo>
                    <a:pt x="277964" y="985519"/>
                  </a:lnTo>
                  <a:lnTo>
                    <a:pt x="222287" y="984249"/>
                  </a:lnTo>
                  <a:lnTo>
                    <a:pt x="1514525" y="984249"/>
                  </a:lnTo>
                  <a:lnTo>
                    <a:pt x="1022947" y="989329"/>
                  </a:lnTo>
                  <a:lnTo>
                    <a:pt x="958012" y="989329"/>
                  </a:lnTo>
                  <a:lnTo>
                    <a:pt x="898368" y="990599"/>
                  </a:lnTo>
                  <a:lnTo>
                    <a:pt x="716728" y="990599"/>
                  </a:lnTo>
                  <a:lnTo>
                    <a:pt x="697730" y="991869"/>
                  </a:lnTo>
                  <a:lnTo>
                    <a:pt x="688666" y="991869"/>
                  </a:lnTo>
                  <a:lnTo>
                    <a:pt x="668145" y="993139"/>
                  </a:lnTo>
                  <a:close/>
                </a:path>
                <a:path w="3061970" h="998219">
                  <a:moveTo>
                    <a:pt x="607454" y="994409"/>
                  </a:moveTo>
                  <a:lnTo>
                    <a:pt x="555608" y="993139"/>
                  </a:lnTo>
                  <a:lnTo>
                    <a:pt x="627974" y="993139"/>
                  </a:lnTo>
                  <a:lnTo>
                    <a:pt x="607454" y="994409"/>
                  </a:lnTo>
                  <a:close/>
                </a:path>
              </a:pathLst>
            </a:custGeom>
            <a:solidFill>
              <a:srgbClr val="FFFFFF"/>
            </a:solidFill>
          </p:spPr>
          <p:txBody>
            <a:bodyPr wrap="square" lIns="0" tIns="0" rIns="0" bIns="0" rtlCol="0"/>
            <a:lstStyle/>
            <a:p>
              <a:endParaRPr sz="2392"/>
            </a:p>
          </p:txBody>
        </p:sp>
      </p:grpSp>
      <p:grpSp>
        <p:nvGrpSpPr>
          <p:cNvPr id="13" name="object 13"/>
          <p:cNvGrpSpPr/>
          <p:nvPr/>
        </p:nvGrpSpPr>
        <p:grpSpPr>
          <a:xfrm>
            <a:off x="4666729" y="4363658"/>
            <a:ext cx="3485376" cy="1136252"/>
            <a:chOff x="3865656" y="3833557"/>
            <a:chExt cx="3061970" cy="998219"/>
          </a:xfrm>
        </p:grpSpPr>
        <p:sp>
          <p:nvSpPr>
            <p:cNvPr id="14" name="object 14"/>
            <p:cNvSpPr/>
            <p:nvPr/>
          </p:nvSpPr>
          <p:spPr>
            <a:xfrm>
              <a:off x="3878544" y="3854217"/>
              <a:ext cx="3031490" cy="966469"/>
            </a:xfrm>
            <a:custGeom>
              <a:avLst/>
              <a:gdLst/>
              <a:ahLst/>
              <a:cxnLst/>
              <a:rect l="l" t="t" r="r" b="b"/>
              <a:pathLst>
                <a:path w="3031490" h="966470">
                  <a:moveTo>
                    <a:pt x="3031077" y="966001"/>
                  </a:moveTo>
                  <a:lnTo>
                    <a:pt x="0" y="956465"/>
                  </a:lnTo>
                  <a:lnTo>
                    <a:pt x="0" y="351586"/>
                  </a:lnTo>
                  <a:lnTo>
                    <a:pt x="22307" y="23838"/>
                  </a:lnTo>
                  <a:lnTo>
                    <a:pt x="1508783" y="0"/>
                  </a:lnTo>
                  <a:lnTo>
                    <a:pt x="3007177" y="6357"/>
                  </a:lnTo>
                  <a:lnTo>
                    <a:pt x="3031077" y="966001"/>
                  </a:lnTo>
                  <a:close/>
                </a:path>
              </a:pathLst>
            </a:custGeom>
            <a:solidFill>
              <a:srgbClr val="082944"/>
            </a:solidFill>
          </p:spPr>
          <p:txBody>
            <a:bodyPr wrap="square" lIns="0" tIns="0" rIns="0" bIns="0" rtlCol="0"/>
            <a:lstStyle/>
            <a:p>
              <a:endParaRPr sz="2392"/>
            </a:p>
          </p:txBody>
        </p:sp>
        <p:sp>
          <p:nvSpPr>
            <p:cNvPr id="15" name="object 15"/>
            <p:cNvSpPr/>
            <p:nvPr/>
          </p:nvSpPr>
          <p:spPr>
            <a:xfrm>
              <a:off x="3865656" y="3833557"/>
              <a:ext cx="3061970" cy="998219"/>
            </a:xfrm>
            <a:custGeom>
              <a:avLst/>
              <a:gdLst/>
              <a:ahLst/>
              <a:cxnLst/>
              <a:rect l="l" t="t" r="r" b="b"/>
              <a:pathLst>
                <a:path w="3061970" h="998220">
                  <a:moveTo>
                    <a:pt x="2405942" y="2539"/>
                  </a:moveTo>
                  <a:lnTo>
                    <a:pt x="2032148" y="2539"/>
                  </a:lnTo>
                  <a:lnTo>
                    <a:pt x="2079544" y="1269"/>
                  </a:lnTo>
                  <a:lnTo>
                    <a:pt x="2126681" y="1269"/>
                  </a:lnTo>
                  <a:lnTo>
                    <a:pt x="2173690" y="0"/>
                  </a:lnTo>
                  <a:lnTo>
                    <a:pt x="2345178" y="0"/>
                  </a:lnTo>
                  <a:lnTo>
                    <a:pt x="2405942" y="2539"/>
                  </a:lnTo>
                  <a:close/>
                </a:path>
                <a:path w="3061970" h="998220">
                  <a:moveTo>
                    <a:pt x="2830639" y="11429"/>
                  </a:moveTo>
                  <a:lnTo>
                    <a:pt x="660822" y="11429"/>
                  </a:lnTo>
                  <a:lnTo>
                    <a:pt x="695627" y="10159"/>
                  </a:lnTo>
                  <a:lnTo>
                    <a:pt x="1525366" y="7619"/>
                  </a:lnTo>
                  <a:lnTo>
                    <a:pt x="1649874" y="7619"/>
                  </a:lnTo>
                  <a:lnTo>
                    <a:pt x="1704537" y="6349"/>
                  </a:lnTo>
                  <a:lnTo>
                    <a:pt x="1862763" y="6349"/>
                  </a:lnTo>
                  <a:lnTo>
                    <a:pt x="1989041" y="2539"/>
                  </a:lnTo>
                  <a:lnTo>
                    <a:pt x="2435889" y="2539"/>
                  </a:lnTo>
                  <a:lnTo>
                    <a:pt x="2490589" y="3809"/>
                  </a:lnTo>
                  <a:lnTo>
                    <a:pt x="2545547" y="3809"/>
                  </a:lnTo>
                  <a:lnTo>
                    <a:pt x="2808885" y="10159"/>
                  </a:lnTo>
                  <a:lnTo>
                    <a:pt x="2830639" y="11429"/>
                  </a:lnTo>
                  <a:close/>
                </a:path>
                <a:path w="3061970" h="998220">
                  <a:moveTo>
                    <a:pt x="3020092" y="998219"/>
                  </a:moveTo>
                  <a:lnTo>
                    <a:pt x="2999740" y="998219"/>
                  </a:lnTo>
                  <a:lnTo>
                    <a:pt x="2928497" y="995679"/>
                  </a:lnTo>
                  <a:lnTo>
                    <a:pt x="2878010" y="994409"/>
                  </a:lnTo>
                  <a:lnTo>
                    <a:pt x="2574416" y="994409"/>
                  </a:lnTo>
                  <a:lnTo>
                    <a:pt x="2524062" y="991869"/>
                  </a:lnTo>
                  <a:lnTo>
                    <a:pt x="2416287" y="989329"/>
                  </a:lnTo>
                  <a:lnTo>
                    <a:pt x="2308957" y="989329"/>
                  </a:lnTo>
                  <a:lnTo>
                    <a:pt x="2254902" y="988059"/>
                  </a:lnTo>
                  <a:lnTo>
                    <a:pt x="2129603" y="982979"/>
                  </a:lnTo>
                  <a:lnTo>
                    <a:pt x="37585" y="982979"/>
                  </a:lnTo>
                  <a:lnTo>
                    <a:pt x="28573" y="981709"/>
                  </a:lnTo>
                  <a:lnTo>
                    <a:pt x="19261" y="981709"/>
                  </a:lnTo>
                  <a:lnTo>
                    <a:pt x="11867" y="979169"/>
                  </a:lnTo>
                  <a:lnTo>
                    <a:pt x="6713" y="974089"/>
                  </a:lnTo>
                  <a:lnTo>
                    <a:pt x="4249" y="967739"/>
                  </a:lnTo>
                  <a:lnTo>
                    <a:pt x="4921" y="960119"/>
                  </a:lnTo>
                  <a:lnTo>
                    <a:pt x="10597" y="934719"/>
                  </a:lnTo>
                  <a:lnTo>
                    <a:pt x="12091" y="915669"/>
                  </a:lnTo>
                  <a:lnTo>
                    <a:pt x="11195" y="900429"/>
                  </a:lnTo>
                  <a:lnTo>
                    <a:pt x="9701" y="886459"/>
                  </a:lnTo>
                  <a:lnTo>
                    <a:pt x="8058" y="859789"/>
                  </a:lnTo>
                  <a:lnTo>
                    <a:pt x="6116" y="833119"/>
                  </a:lnTo>
                  <a:lnTo>
                    <a:pt x="4772" y="806449"/>
                  </a:lnTo>
                  <a:lnTo>
                    <a:pt x="4921" y="779779"/>
                  </a:lnTo>
                  <a:lnTo>
                    <a:pt x="4138" y="761999"/>
                  </a:lnTo>
                  <a:lnTo>
                    <a:pt x="2441" y="680719"/>
                  </a:lnTo>
                  <a:lnTo>
                    <a:pt x="1631" y="624839"/>
                  </a:lnTo>
                  <a:lnTo>
                    <a:pt x="917" y="562609"/>
                  </a:lnTo>
                  <a:lnTo>
                    <a:pt x="352" y="495299"/>
                  </a:lnTo>
                  <a:lnTo>
                    <a:pt x="122" y="452119"/>
                  </a:lnTo>
                  <a:lnTo>
                    <a:pt x="0" y="317499"/>
                  </a:lnTo>
                  <a:lnTo>
                    <a:pt x="34" y="306069"/>
                  </a:lnTo>
                  <a:lnTo>
                    <a:pt x="613" y="240029"/>
                  </a:lnTo>
                  <a:lnTo>
                    <a:pt x="1570" y="194309"/>
                  </a:lnTo>
                  <a:lnTo>
                    <a:pt x="5618" y="134619"/>
                  </a:lnTo>
                  <a:lnTo>
                    <a:pt x="5817" y="120649"/>
                  </a:lnTo>
                  <a:lnTo>
                    <a:pt x="6514" y="114299"/>
                  </a:lnTo>
                  <a:lnTo>
                    <a:pt x="7958" y="102869"/>
                  </a:lnTo>
                  <a:lnTo>
                    <a:pt x="9701" y="90169"/>
                  </a:lnTo>
                  <a:lnTo>
                    <a:pt x="11444" y="74929"/>
                  </a:lnTo>
                  <a:lnTo>
                    <a:pt x="12798" y="55879"/>
                  </a:lnTo>
                  <a:lnTo>
                    <a:pt x="12888" y="52069"/>
                  </a:lnTo>
                  <a:lnTo>
                    <a:pt x="14481" y="48259"/>
                  </a:lnTo>
                  <a:lnTo>
                    <a:pt x="16075" y="46989"/>
                  </a:lnTo>
                  <a:lnTo>
                    <a:pt x="36735" y="44449"/>
                  </a:lnTo>
                  <a:lnTo>
                    <a:pt x="58562" y="40639"/>
                  </a:lnTo>
                  <a:lnTo>
                    <a:pt x="82272" y="38099"/>
                  </a:lnTo>
                  <a:lnTo>
                    <a:pt x="108579" y="35559"/>
                  </a:lnTo>
                  <a:lnTo>
                    <a:pt x="155602" y="33019"/>
                  </a:lnTo>
                  <a:lnTo>
                    <a:pt x="202843" y="29209"/>
                  </a:lnTo>
                  <a:lnTo>
                    <a:pt x="250519" y="26669"/>
                  </a:lnTo>
                  <a:lnTo>
                    <a:pt x="298847" y="25399"/>
                  </a:lnTo>
                  <a:lnTo>
                    <a:pt x="331876" y="22859"/>
                  </a:lnTo>
                  <a:lnTo>
                    <a:pt x="397063" y="19049"/>
                  </a:lnTo>
                  <a:lnTo>
                    <a:pt x="460474" y="13969"/>
                  </a:lnTo>
                  <a:lnTo>
                    <a:pt x="556406" y="10159"/>
                  </a:lnTo>
                  <a:lnTo>
                    <a:pt x="591211" y="10159"/>
                  </a:lnTo>
                  <a:lnTo>
                    <a:pt x="660822" y="11429"/>
                  </a:lnTo>
                  <a:lnTo>
                    <a:pt x="2830639" y="11429"/>
                  </a:lnTo>
                  <a:lnTo>
                    <a:pt x="2852392" y="12699"/>
                  </a:lnTo>
                  <a:lnTo>
                    <a:pt x="2939405" y="20319"/>
                  </a:lnTo>
                  <a:lnTo>
                    <a:pt x="2978851" y="20319"/>
                  </a:lnTo>
                  <a:lnTo>
                    <a:pt x="2990802" y="21589"/>
                  </a:lnTo>
                  <a:lnTo>
                    <a:pt x="3001170" y="22859"/>
                  </a:lnTo>
                  <a:lnTo>
                    <a:pt x="3010682" y="25399"/>
                  </a:lnTo>
                  <a:lnTo>
                    <a:pt x="3020065" y="26669"/>
                  </a:lnTo>
                  <a:lnTo>
                    <a:pt x="3020170" y="27939"/>
                  </a:lnTo>
                  <a:lnTo>
                    <a:pt x="2071884" y="27939"/>
                  </a:lnTo>
                  <a:lnTo>
                    <a:pt x="2016885" y="29209"/>
                  </a:lnTo>
                  <a:lnTo>
                    <a:pt x="1948897" y="29209"/>
                  </a:lnTo>
                  <a:lnTo>
                    <a:pt x="1924972" y="30479"/>
                  </a:lnTo>
                  <a:lnTo>
                    <a:pt x="1850187" y="30479"/>
                  </a:lnTo>
                  <a:lnTo>
                    <a:pt x="1746017" y="31749"/>
                  </a:lnTo>
                  <a:lnTo>
                    <a:pt x="1620299" y="31749"/>
                  </a:lnTo>
                  <a:lnTo>
                    <a:pt x="577289" y="35559"/>
                  </a:lnTo>
                  <a:lnTo>
                    <a:pt x="475194" y="40639"/>
                  </a:lnTo>
                  <a:lnTo>
                    <a:pt x="435567" y="43179"/>
                  </a:lnTo>
                  <a:lnTo>
                    <a:pt x="319730" y="46989"/>
                  </a:lnTo>
                  <a:lnTo>
                    <a:pt x="266845" y="49529"/>
                  </a:lnTo>
                  <a:lnTo>
                    <a:pt x="214069" y="53339"/>
                  </a:lnTo>
                  <a:lnTo>
                    <a:pt x="161514" y="55879"/>
                  </a:lnTo>
                  <a:lnTo>
                    <a:pt x="57502" y="63499"/>
                  </a:lnTo>
                  <a:lnTo>
                    <a:pt x="47768" y="63499"/>
                  </a:lnTo>
                  <a:lnTo>
                    <a:pt x="41768" y="66039"/>
                  </a:lnTo>
                  <a:lnTo>
                    <a:pt x="38456" y="72389"/>
                  </a:lnTo>
                  <a:lnTo>
                    <a:pt x="36788" y="82549"/>
                  </a:lnTo>
                  <a:lnTo>
                    <a:pt x="35842" y="91439"/>
                  </a:lnTo>
                  <a:lnTo>
                    <a:pt x="34548" y="109219"/>
                  </a:lnTo>
                  <a:lnTo>
                    <a:pt x="33602" y="118109"/>
                  </a:lnTo>
                  <a:lnTo>
                    <a:pt x="32158" y="133349"/>
                  </a:lnTo>
                  <a:lnTo>
                    <a:pt x="28672" y="163829"/>
                  </a:lnTo>
                  <a:lnTo>
                    <a:pt x="27228" y="177799"/>
                  </a:lnTo>
                  <a:lnTo>
                    <a:pt x="25831" y="195579"/>
                  </a:lnTo>
                  <a:lnTo>
                    <a:pt x="25059" y="233679"/>
                  </a:lnTo>
                  <a:lnTo>
                    <a:pt x="24978" y="252729"/>
                  </a:lnTo>
                  <a:lnTo>
                    <a:pt x="25096" y="359409"/>
                  </a:lnTo>
                  <a:lnTo>
                    <a:pt x="25645" y="426719"/>
                  </a:lnTo>
                  <a:lnTo>
                    <a:pt x="26496" y="500379"/>
                  </a:lnTo>
                  <a:lnTo>
                    <a:pt x="27555" y="572769"/>
                  </a:lnTo>
                  <a:lnTo>
                    <a:pt x="28722" y="637539"/>
                  </a:lnTo>
                  <a:lnTo>
                    <a:pt x="29911" y="692149"/>
                  </a:lnTo>
                  <a:lnTo>
                    <a:pt x="31035" y="730249"/>
                  </a:lnTo>
                  <a:lnTo>
                    <a:pt x="32008" y="748029"/>
                  </a:lnTo>
                  <a:lnTo>
                    <a:pt x="32087" y="770889"/>
                  </a:lnTo>
                  <a:lnTo>
                    <a:pt x="32207" y="782319"/>
                  </a:lnTo>
                  <a:lnTo>
                    <a:pt x="32680" y="800099"/>
                  </a:lnTo>
                  <a:lnTo>
                    <a:pt x="33602" y="817879"/>
                  </a:lnTo>
                  <a:lnTo>
                    <a:pt x="34100" y="829309"/>
                  </a:lnTo>
                  <a:lnTo>
                    <a:pt x="36290" y="854709"/>
                  </a:lnTo>
                  <a:lnTo>
                    <a:pt x="36739" y="866139"/>
                  </a:lnTo>
                  <a:lnTo>
                    <a:pt x="36700" y="886459"/>
                  </a:lnTo>
                  <a:lnTo>
                    <a:pt x="36589" y="895349"/>
                  </a:lnTo>
                  <a:lnTo>
                    <a:pt x="36116" y="909319"/>
                  </a:lnTo>
                  <a:lnTo>
                    <a:pt x="35195" y="924559"/>
                  </a:lnTo>
                  <a:lnTo>
                    <a:pt x="35195" y="949959"/>
                  </a:lnTo>
                  <a:lnTo>
                    <a:pt x="39975" y="953769"/>
                  </a:lnTo>
                  <a:lnTo>
                    <a:pt x="51129" y="953769"/>
                  </a:lnTo>
                  <a:lnTo>
                    <a:pt x="71109" y="955039"/>
                  </a:lnTo>
                  <a:lnTo>
                    <a:pt x="115838" y="955039"/>
                  </a:lnTo>
                  <a:lnTo>
                    <a:pt x="138743" y="956309"/>
                  </a:lnTo>
                  <a:lnTo>
                    <a:pt x="273323" y="956309"/>
                  </a:lnTo>
                  <a:lnTo>
                    <a:pt x="381220" y="961389"/>
                  </a:lnTo>
                  <a:lnTo>
                    <a:pt x="435168" y="962659"/>
                  </a:lnTo>
                  <a:lnTo>
                    <a:pt x="557566" y="962659"/>
                  </a:lnTo>
                  <a:lnTo>
                    <a:pt x="591574" y="963929"/>
                  </a:lnTo>
                  <a:lnTo>
                    <a:pt x="2529283" y="963929"/>
                  </a:lnTo>
                  <a:lnTo>
                    <a:pt x="2623257" y="966469"/>
                  </a:lnTo>
                  <a:lnTo>
                    <a:pt x="2781621" y="974089"/>
                  </a:lnTo>
                  <a:lnTo>
                    <a:pt x="2948686" y="977899"/>
                  </a:lnTo>
                  <a:lnTo>
                    <a:pt x="3061493" y="977899"/>
                  </a:lnTo>
                  <a:lnTo>
                    <a:pt x="3061493" y="996949"/>
                  </a:lnTo>
                  <a:lnTo>
                    <a:pt x="3040484" y="996949"/>
                  </a:lnTo>
                  <a:lnTo>
                    <a:pt x="3020092" y="998219"/>
                  </a:lnTo>
                  <a:close/>
                </a:path>
                <a:path w="3061970" h="998220">
                  <a:moveTo>
                    <a:pt x="3061493" y="977899"/>
                  </a:moveTo>
                  <a:lnTo>
                    <a:pt x="2994241" y="977899"/>
                  </a:lnTo>
                  <a:lnTo>
                    <a:pt x="3013807" y="976629"/>
                  </a:lnTo>
                  <a:lnTo>
                    <a:pt x="3032812" y="976629"/>
                  </a:lnTo>
                  <a:lnTo>
                    <a:pt x="3035003" y="948689"/>
                  </a:lnTo>
                  <a:lnTo>
                    <a:pt x="3035725" y="935989"/>
                  </a:lnTo>
                  <a:lnTo>
                    <a:pt x="3035999" y="924559"/>
                  </a:lnTo>
                  <a:lnTo>
                    <a:pt x="3034829" y="894079"/>
                  </a:lnTo>
                  <a:lnTo>
                    <a:pt x="3033808" y="866139"/>
                  </a:lnTo>
                  <a:lnTo>
                    <a:pt x="3033086" y="838199"/>
                  </a:lnTo>
                  <a:lnTo>
                    <a:pt x="3032812" y="810259"/>
                  </a:lnTo>
                  <a:lnTo>
                    <a:pt x="3033285" y="796289"/>
                  </a:lnTo>
                  <a:lnTo>
                    <a:pt x="3034206" y="783589"/>
                  </a:lnTo>
                  <a:lnTo>
                    <a:pt x="3034829" y="770889"/>
                  </a:lnTo>
                  <a:lnTo>
                    <a:pt x="3034405" y="756919"/>
                  </a:lnTo>
                  <a:lnTo>
                    <a:pt x="3034132" y="745489"/>
                  </a:lnTo>
                  <a:lnTo>
                    <a:pt x="3033410" y="732789"/>
                  </a:lnTo>
                  <a:lnTo>
                    <a:pt x="3032389" y="720089"/>
                  </a:lnTo>
                  <a:lnTo>
                    <a:pt x="3029300" y="689609"/>
                  </a:lnTo>
                  <a:lnTo>
                    <a:pt x="3027086" y="651509"/>
                  </a:lnTo>
                  <a:lnTo>
                    <a:pt x="3024679" y="598169"/>
                  </a:lnTo>
                  <a:lnTo>
                    <a:pt x="3022178" y="533399"/>
                  </a:lnTo>
                  <a:lnTo>
                    <a:pt x="3019684" y="462279"/>
                  </a:lnTo>
                  <a:lnTo>
                    <a:pt x="3017299" y="388619"/>
                  </a:lnTo>
                  <a:lnTo>
                    <a:pt x="3015121" y="317499"/>
                  </a:lnTo>
                  <a:lnTo>
                    <a:pt x="3013252" y="252729"/>
                  </a:lnTo>
                  <a:lnTo>
                    <a:pt x="3011666" y="194309"/>
                  </a:lnTo>
                  <a:lnTo>
                    <a:pt x="3010505" y="142239"/>
                  </a:lnTo>
                  <a:lnTo>
                    <a:pt x="3008115" y="126999"/>
                  </a:lnTo>
                  <a:lnTo>
                    <a:pt x="3000945" y="78739"/>
                  </a:lnTo>
                  <a:lnTo>
                    <a:pt x="2999370" y="64769"/>
                  </a:lnTo>
                  <a:lnTo>
                    <a:pt x="2995520" y="57149"/>
                  </a:lnTo>
                  <a:lnTo>
                    <a:pt x="2987119" y="53339"/>
                  </a:lnTo>
                  <a:lnTo>
                    <a:pt x="2971890" y="52069"/>
                  </a:lnTo>
                  <a:lnTo>
                    <a:pt x="2960288" y="52069"/>
                  </a:lnTo>
                  <a:lnTo>
                    <a:pt x="2953327" y="50799"/>
                  </a:lnTo>
                  <a:lnTo>
                    <a:pt x="2820850" y="39369"/>
                  </a:lnTo>
                  <a:lnTo>
                    <a:pt x="2776980" y="38099"/>
                  </a:lnTo>
                  <a:lnTo>
                    <a:pt x="2723803" y="35559"/>
                  </a:lnTo>
                  <a:lnTo>
                    <a:pt x="2563508" y="31749"/>
                  </a:lnTo>
                  <a:lnTo>
                    <a:pt x="2456555" y="30479"/>
                  </a:lnTo>
                  <a:lnTo>
                    <a:pt x="2350036" y="27939"/>
                  </a:lnTo>
                  <a:lnTo>
                    <a:pt x="3020170" y="27939"/>
                  </a:lnTo>
                  <a:lnTo>
                    <a:pt x="3021011" y="38099"/>
                  </a:lnTo>
                  <a:lnTo>
                    <a:pt x="3022306" y="58419"/>
                  </a:lnTo>
                  <a:lnTo>
                    <a:pt x="3023252" y="67309"/>
                  </a:lnTo>
                  <a:lnTo>
                    <a:pt x="3025393" y="85089"/>
                  </a:lnTo>
                  <a:lnTo>
                    <a:pt x="3027235" y="101599"/>
                  </a:lnTo>
                  <a:lnTo>
                    <a:pt x="3029078" y="115569"/>
                  </a:lnTo>
                  <a:lnTo>
                    <a:pt x="3031219" y="129539"/>
                  </a:lnTo>
                  <a:lnTo>
                    <a:pt x="3031596" y="148589"/>
                  </a:lnTo>
                  <a:lnTo>
                    <a:pt x="3032655" y="186689"/>
                  </a:lnTo>
                  <a:lnTo>
                    <a:pt x="3034290" y="241299"/>
                  </a:lnTo>
                  <a:lnTo>
                    <a:pt x="3036390" y="306069"/>
                  </a:lnTo>
                  <a:lnTo>
                    <a:pt x="3038851" y="378459"/>
                  </a:lnTo>
                  <a:lnTo>
                    <a:pt x="3041562" y="452119"/>
                  </a:lnTo>
                  <a:lnTo>
                    <a:pt x="3044417" y="523239"/>
                  </a:lnTo>
                  <a:lnTo>
                    <a:pt x="3047308" y="589279"/>
                  </a:lnTo>
                  <a:lnTo>
                    <a:pt x="3050128" y="642619"/>
                  </a:lnTo>
                  <a:lnTo>
                    <a:pt x="3052767" y="681989"/>
                  </a:lnTo>
                  <a:lnTo>
                    <a:pt x="3055120" y="699769"/>
                  </a:lnTo>
                  <a:lnTo>
                    <a:pt x="3058978" y="730249"/>
                  </a:lnTo>
                  <a:lnTo>
                    <a:pt x="3059638" y="756919"/>
                  </a:lnTo>
                  <a:lnTo>
                    <a:pt x="3059540" y="765809"/>
                  </a:lnTo>
                  <a:lnTo>
                    <a:pt x="3058929" y="789939"/>
                  </a:lnTo>
                  <a:lnTo>
                    <a:pt x="3058358" y="817879"/>
                  </a:lnTo>
                  <a:lnTo>
                    <a:pt x="3059302" y="871219"/>
                  </a:lnTo>
                  <a:lnTo>
                    <a:pt x="3061493" y="922019"/>
                  </a:lnTo>
                  <a:lnTo>
                    <a:pt x="3061493" y="977899"/>
                  </a:lnTo>
                  <a:close/>
                </a:path>
                <a:path w="3061970" h="998220">
                  <a:moveTo>
                    <a:pt x="273323" y="956309"/>
                  </a:moveTo>
                  <a:lnTo>
                    <a:pt x="138743" y="956309"/>
                  </a:lnTo>
                  <a:lnTo>
                    <a:pt x="172171" y="955039"/>
                  </a:lnTo>
                  <a:lnTo>
                    <a:pt x="239896" y="955039"/>
                  </a:lnTo>
                  <a:lnTo>
                    <a:pt x="273323" y="956309"/>
                  </a:lnTo>
                  <a:close/>
                </a:path>
                <a:path w="3061970" h="998220">
                  <a:moveTo>
                    <a:pt x="2157991" y="957579"/>
                  </a:moveTo>
                  <a:lnTo>
                    <a:pt x="1744428" y="957579"/>
                  </a:lnTo>
                  <a:lnTo>
                    <a:pt x="1806581" y="956309"/>
                  </a:lnTo>
                  <a:lnTo>
                    <a:pt x="1920056" y="956309"/>
                  </a:lnTo>
                  <a:lnTo>
                    <a:pt x="1970021" y="955039"/>
                  </a:lnTo>
                  <a:lnTo>
                    <a:pt x="2108888" y="955039"/>
                  </a:lnTo>
                  <a:lnTo>
                    <a:pt x="2124962" y="956309"/>
                  </a:lnTo>
                  <a:lnTo>
                    <a:pt x="2157991" y="957579"/>
                  </a:lnTo>
                  <a:close/>
                </a:path>
                <a:path w="3061970" h="998220">
                  <a:moveTo>
                    <a:pt x="2529283" y="963929"/>
                  </a:moveTo>
                  <a:lnTo>
                    <a:pt x="981747" y="963929"/>
                  </a:lnTo>
                  <a:lnTo>
                    <a:pt x="1031557" y="962659"/>
                  </a:lnTo>
                  <a:lnTo>
                    <a:pt x="1144785" y="962659"/>
                  </a:lnTo>
                  <a:lnTo>
                    <a:pt x="1612686" y="957579"/>
                  </a:lnTo>
                  <a:lnTo>
                    <a:pt x="2190802" y="957579"/>
                  </a:lnTo>
                  <a:lnTo>
                    <a:pt x="2223178" y="958849"/>
                  </a:lnTo>
                  <a:lnTo>
                    <a:pt x="2254902" y="958849"/>
                  </a:lnTo>
                  <a:lnTo>
                    <a:pt x="2311968" y="960119"/>
                  </a:lnTo>
                  <a:lnTo>
                    <a:pt x="2425230" y="960119"/>
                  </a:lnTo>
                  <a:lnTo>
                    <a:pt x="2482296" y="962659"/>
                  </a:lnTo>
                  <a:lnTo>
                    <a:pt x="2529283" y="963929"/>
                  </a:lnTo>
                  <a:close/>
                </a:path>
                <a:path w="3061970" h="998220">
                  <a:moveTo>
                    <a:pt x="557566" y="962659"/>
                  </a:moveTo>
                  <a:lnTo>
                    <a:pt x="489116" y="962659"/>
                  </a:lnTo>
                  <a:lnTo>
                    <a:pt x="523559" y="961389"/>
                  </a:lnTo>
                  <a:lnTo>
                    <a:pt x="557566" y="962659"/>
                  </a:lnTo>
                  <a:close/>
                </a:path>
                <a:path w="3061970" h="998220">
                  <a:moveTo>
                    <a:pt x="827887" y="963929"/>
                  </a:moveTo>
                  <a:lnTo>
                    <a:pt x="676484" y="963929"/>
                  </a:lnTo>
                  <a:lnTo>
                    <a:pt x="726952" y="962659"/>
                  </a:lnTo>
                  <a:lnTo>
                    <a:pt x="777419" y="962659"/>
                  </a:lnTo>
                  <a:lnTo>
                    <a:pt x="827887" y="963929"/>
                  </a:lnTo>
                  <a:close/>
                </a:path>
                <a:path w="3061970" h="998220">
                  <a:moveTo>
                    <a:pt x="1574169" y="984249"/>
                  </a:moveTo>
                  <a:lnTo>
                    <a:pt x="166675" y="984249"/>
                  </a:lnTo>
                  <a:lnTo>
                    <a:pt x="111194" y="982979"/>
                  </a:lnTo>
                  <a:lnTo>
                    <a:pt x="1627201" y="982979"/>
                  </a:lnTo>
                  <a:lnTo>
                    <a:pt x="1574169" y="984249"/>
                  </a:lnTo>
                  <a:close/>
                </a:path>
                <a:path w="3061970" h="998220">
                  <a:moveTo>
                    <a:pt x="2074132" y="984249"/>
                  </a:moveTo>
                  <a:lnTo>
                    <a:pt x="1960905" y="984249"/>
                  </a:lnTo>
                  <a:lnTo>
                    <a:pt x="1841192" y="982979"/>
                  </a:lnTo>
                  <a:lnTo>
                    <a:pt x="2110823" y="982979"/>
                  </a:lnTo>
                  <a:lnTo>
                    <a:pt x="2074132" y="984249"/>
                  </a:lnTo>
                  <a:close/>
                </a:path>
                <a:path w="3061970" h="998220">
                  <a:moveTo>
                    <a:pt x="668145" y="993139"/>
                  </a:moveTo>
                  <a:lnTo>
                    <a:pt x="504198" y="993139"/>
                  </a:lnTo>
                  <a:lnTo>
                    <a:pt x="400943" y="990599"/>
                  </a:lnTo>
                  <a:lnTo>
                    <a:pt x="277964" y="985519"/>
                  </a:lnTo>
                  <a:lnTo>
                    <a:pt x="222287" y="984249"/>
                  </a:lnTo>
                  <a:lnTo>
                    <a:pt x="1514525" y="984249"/>
                  </a:lnTo>
                  <a:lnTo>
                    <a:pt x="1022947" y="989329"/>
                  </a:lnTo>
                  <a:lnTo>
                    <a:pt x="958012" y="989329"/>
                  </a:lnTo>
                  <a:lnTo>
                    <a:pt x="898368" y="990599"/>
                  </a:lnTo>
                  <a:lnTo>
                    <a:pt x="716728" y="990599"/>
                  </a:lnTo>
                  <a:lnTo>
                    <a:pt x="697730" y="991869"/>
                  </a:lnTo>
                  <a:lnTo>
                    <a:pt x="688666" y="991869"/>
                  </a:lnTo>
                  <a:lnTo>
                    <a:pt x="668145" y="993139"/>
                  </a:lnTo>
                  <a:close/>
                </a:path>
                <a:path w="3061970" h="998220">
                  <a:moveTo>
                    <a:pt x="607454" y="994409"/>
                  </a:moveTo>
                  <a:lnTo>
                    <a:pt x="555608" y="993139"/>
                  </a:lnTo>
                  <a:lnTo>
                    <a:pt x="627974" y="993139"/>
                  </a:lnTo>
                  <a:lnTo>
                    <a:pt x="607454" y="994409"/>
                  </a:lnTo>
                  <a:close/>
                </a:path>
              </a:pathLst>
            </a:custGeom>
            <a:solidFill>
              <a:srgbClr val="FFFFFF"/>
            </a:solidFill>
          </p:spPr>
          <p:txBody>
            <a:bodyPr wrap="square" lIns="0" tIns="0" rIns="0" bIns="0" rtlCol="0"/>
            <a:lstStyle/>
            <a:p>
              <a:endParaRPr sz="2392"/>
            </a:p>
          </p:txBody>
        </p:sp>
      </p:grpSp>
      <p:grpSp>
        <p:nvGrpSpPr>
          <p:cNvPr id="16" name="object 16"/>
          <p:cNvGrpSpPr/>
          <p:nvPr/>
        </p:nvGrpSpPr>
        <p:grpSpPr>
          <a:xfrm>
            <a:off x="4660344" y="3009206"/>
            <a:ext cx="3485376" cy="1136252"/>
            <a:chOff x="3860046" y="2643645"/>
            <a:chExt cx="3061970" cy="998219"/>
          </a:xfrm>
        </p:grpSpPr>
        <p:sp>
          <p:nvSpPr>
            <p:cNvPr id="17" name="object 17"/>
            <p:cNvSpPr/>
            <p:nvPr/>
          </p:nvSpPr>
          <p:spPr>
            <a:xfrm>
              <a:off x="3877573" y="2655203"/>
              <a:ext cx="3031490" cy="966469"/>
            </a:xfrm>
            <a:custGeom>
              <a:avLst/>
              <a:gdLst/>
              <a:ahLst/>
              <a:cxnLst/>
              <a:rect l="l" t="t" r="r" b="b"/>
              <a:pathLst>
                <a:path w="3031490" h="966470">
                  <a:moveTo>
                    <a:pt x="0" y="0"/>
                  </a:moveTo>
                  <a:lnTo>
                    <a:pt x="3031077" y="9535"/>
                  </a:lnTo>
                  <a:lnTo>
                    <a:pt x="3031077" y="614414"/>
                  </a:lnTo>
                  <a:lnTo>
                    <a:pt x="3008770" y="942162"/>
                  </a:lnTo>
                  <a:lnTo>
                    <a:pt x="1522294" y="966001"/>
                  </a:lnTo>
                  <a:lnTo>
                    <a:pt x="23900" y="959644"/>
                  </a:lnTo>
                  <a:lnTo>
                    <a:pt x="0" y="0"/>
                  </a:lnTo>
                  <a:close/>
                </a:path>
              </a:pathLst>
            </a:custGeom>
            <a:solidFill>
              <a:srgbClr val="082944"/>
            </a:solidFill>
          </p:spPr>
          <p:txBody>
            <a:bodyPr wrap="square" lIns="0" tIns="0" rIns="0" bIns="0" rtlCol="0"/>
            <a:lstStyle/>
            <a:p>
              <a:endParaRPr sz="2392"/>
            </a:p>
          </p:txBody>
        </p:sp>
        <p:sp>
          <p:nvSpPr>
            <p:cNvPr id="18" name="object 18"/>
            <p:cNvSpPr/>
            <p:nvPr/>
          </p:nvSpPr>
          <p:spPr>
            <a:xfrm>
              <a:off x="3860046" y="2643645"/>
              <a:ext cx="3061970" cy="998219"/>
            </a:xfrm>
            <a:custGeom>
              <a:avLst/>
              <a:gdLst/>
              <a:ahLst/>
              <a:cxnLst/>
              <a:rect l="l" t="t" r="r" b="b"/>
              <a:pathLst>
                <a:path w="3061970" h="998220">
                  <a:moveTo>
                    <a:pt x="655550" y="995679"/>
                  </a:moveTo>
                  <a:lnTo>
                    <a:pt x="1029344" y="995679"/>
                  </a:lnTo>
                  <a:lnTo>
                    <a:pt x="981949" y="996949"/>
                  </a:lnTo>
                  <a:lnTo>
                    <a:pt x="934811" y="996949"/>
                  </a:lnTo>
                  <a:lnTo>
                    <a:pt x="887803" y="998219"/>
                  </a:lnTo>
                  <a:lnTo>
                    <a:pt x="716315" y="998219"/>
                  </a:lnTo>
                  <a:lnTo>
                    <a:pt x="655550" y="995679"/>
                  </a:lnTo>
                  <a:close/>
                </a:path>
                <a:path w="3061970" h="998220">
                  <a:moveTo>
                    <a:pt x="230854" y="986789"/>
                  </a:moveTo>
                  <a:lnTo>
                    <a:pt x="2400671" y="986789"/>
                  </a:lnTo>
                  <a:lnTo>
                    <a:pt x="2365865" y="988059"/>
                  </a:lnTo>
                  <a:lnTo>
                    <a:pt x="1536126" y="990599"/>
                  </a:lnTo>
                  <a:lnTo>
                    <a:pt x="1411619" y="990599"/>
                  </a:lnTo>
                  <a:lnTo>
                    <a:pt x="1356956" y="991869"/>
                  </a:lnTo>
                  <a:lnTo>
                    <a:pt x="1198730" y="991869"/>
                  </a:lnTo>
                  <a:lnTo>
                    <a:pt x="1072452" y="995679"/>
                  </a:lnTo>
                  <a:lnTo>
                    <a:pt x="625603" y="995679"/>
                  </a:lnTo>
                  <a:lnTo>
                    <a:pt x="570903" y="994409"/>
                  </a:lnTo>
                  <a:lnTo>
                    <a:pt x="515945" y="994409"/>
                  </a:lnTo>
                  <a:lnTo>
                    <a:pt x="252607" y="988059"/>
                  </a:lnTo>
                  <a:lnTo>
                    <a:pt x="230854" y="986789"/>
                  </a:lnTo>
                  <a:close/>
                </a:path>
                <a:path w="3061970" h="998220">
                  <a:moveTo>
                    <a:pt x="41401" y="0"/>
                  </a:moveTo>
                  <a:lnTo>
                    <a:pt x="61752" y="0"/>
                  </a:lnTo>
                  <a:lnTo>
                    <a:pt x="132995" y="2539"/>
                  </a:lnTo>
                  <a:lnTo>
                    <a:pt x="183483" y="3809"/>
                  </a:lnTo>
                  <a:lnTo>
                    <a:pt x="487076" y="3809"/>
                  </a:lnTo>
                  <a:lnTo>
                    <a:pt x="537430" y="6349"/>
                  </a:lnTo>
                  <a:lnTo>
                    <a:pt x="645206" y="8889"/>
                  </a:lnTo>
                  <a:lnTo>
                    <a:pt x="752536" y="8889"/>
                  </a:lnTo>
                  <a:lnTo>
                    <a:pt x="806591" y="10159"/>
                  </a:lnTo>
                  <a:lnTo>
                    <a:pt x="931889" y="15239"/>
                  </a:lnTo>
                  <a:lnTo>
                    <a:pt x="3023907" y="15239"/>
                  </a:lnTo>
                  <a:lnTo>
                    <a:pt x="3032920" y="16509"/>
                  </a:lnTo>
                  <a:lnTo>
                    <a:pt x="3042231" y="16509"/>
                  </a:lnTo>
                  <a:lnTo>
                    <a:pt x="3049625" y="19049"/>
                  </a:lnTo>
                  <a:lnTo>
                    <a:pt x="3054779" y="24129"/>
                  </a:lnTo>
                  <a:lnTo>
                    <a:pt x="3057244" y="30479"/>
                  </a:lnTo>
                  <a:lnTo>
                    <a:pt x="3056571" y="38099"/>
                  </a:lnTo>
                  <a:lnTo>
                    <a:pt x="3050895" y="63499"/>
                  </a:lnTo>
                  <a:lnTo>
                    <a:pt x="3049401" y="82549"/>
                  </a:lnTo>
                  <a:lnTo>
                    <a:pt x="3050298" y="97789"/>
                  </a:lnTo>
                  <a:lnTo>
                    <a:pt x="3051791" y="111759"/>
                  </a:lnTo>
                  <a:lnTo>
                    <a:pt x="3053435" y="138429"/>
                  </a:lnTo>
                  <a:lnTo>
                    <a:pt x="3055376" y="165099"/>
                  </a:lnTo>
                  <a:lnTo>
                    <a:pt x="3056721" y="191769"/>
                  </a:lnTo>
                  <a:lnTo>
                    <a:pt x="3056571" y="218439"/>
                  </a:lnTo>
                  <a:lnTo>
                    <a:pt x="3057355" y="236219"/>
                  </a:lnTo>
                  <a:lnTo>
                    <a:pt x="3059052" y="317499"/>
                  </a:lnTo>
                  <a:lnTo>
                    <a:pt x="3059861" y="373379"/>
                  </a:lnTo>
                  <a:lnTo>
                    <a:pt x="3060575" y="435609"/>
                  </a:lnTo>
                  <a:lnTo>
                    <a:pt x="3061141" y="502919"/>
                  </a:lnTo>
                  <a:lnTo>
                    <a:pt x="3061371" y="546099"/>
                  </a:lnTo>
                  <a:lnTo>
                    <a:pt x="3061493" y="680719"/>
                  </a:lnTo>
                  <a:lnTo>
                    <a:pt x="3061458" y="692149"/>
                  </a:lnTo>
                  <a:lnTo>
                    <a:pt x="3060879" y="758189"/>
                  </a:lnTo>
                  <a:lnTo>
                    <a:pt x="3059922" y="803909"/>
                  </a:lnTo>
                  <a:lnTo>
                    <a:pt x="3055874" y="863599"/>
                  </a:lnTo>
                  <a:lnTo>
                    <a:pt x="3055675" y="877569"/>
                  </a:lnTo>
                  <a:lnTo>
                    <a:pt x="3054978" y="883919"/>
                  </a:lnTo>
                  <a:lnTo>
                    <a:pt x="3053534" y="895349"/>
                  </a:lnTo>
                  <a:lnTo>
                    <a:pt x="3051791" y="908049"/>
                  </a:lnTo>
                  <a:lnTo>
                    <a:pt x="3050049" y="923289"/>
                  </a:lnTo>
                  <a:lnTo>
                    <a:pt x="3048695" y="942339"/>
                  </a:lnTo>
                  <a:lnTo>
                    <a:pt x="3048605" y="946149"/>
                  </a:lnTo>
                  <a:lnTo>
                    <a:pt x="3047011" y="949959"/>
                  </a:lnTo>
                  <a:lnTo>
                    <a:pt x="3045418" y="951229"/>
                  </a:lnTo>
                  <a:lnTo>
                    <a:pt x="3024757" y="953769"/>
                  </a:lnTo>
                  <a:lnTo>
                    <a:pt x="3002930" y="957579"/>
                  </a:lnTo>
                  <a:lnTo>
                    <a:pt x="2979221" y="960119"/>
                  </a:lnTo>
                  <a:lnTo>
                    <a:pt x="2952914" y="962659"/>
                  </a:lnTo>
                  <a:lnTo>
                    <a:pt x="2905890" y="965199"/>
                  </a:lnTo>
                  <a:lnTo>
                    <a:pt x="2858650" y="969009"/>
                  </a:lnTo>
                  <a:lnTo>
                    <a:pt x="2810974" y="971549"/>
                  </a:lnTo>
                  <a:lnTo>
                    <a:pt x="2762645" y="972819"/>
                  </a:lnTo>
                  <a:lnTo>
                    <a:pt x="2729616" y="975359"/>
                  </a:lnTo>
                  <a:lnTo>
                    <a:pt x="2664429" y="979169"/>
                  </a:lnTo>
                  <a:lnTo>
                    <a:pt x="2601018" y="984249"/>
                  </a:lnTo>
                  <a:lnTo>
                    <a:pt x="2505086" y="988059"/>
                  </a:lnTo>
                  <a:lnTo>
                    <a:pt x="2470281" y="988059"/>
                  </a:lnTo>
                  <a:lnTo>
                    <a:pt x="2400671" y="986789"/>
                  </a:lnTo>
                  <a:lnTo>
                    <a:pt x="230854" y="986789"/>
                  </a:lnTo>
                  <a:lnTo>
                    <a:pt x="209101" y="985519"/>
                  </a:lnTo>
                  <a:lnTo>
                    <a:pt x="122087" y="977899"/>
                  </a:lnTo>
                  <a:lnTo>
                    <a:pt x="82642" y="977899"/>
                  </a:lnTo>
                  <a:lnTo>
                    <a:pt x="70690" y="976629"/>
                  </a:lnTo>
                  <a:lnTo>
                    <a:pt x="60322" y="975359"/>
                  </a:lnTo>
                  <a:lnTo>
                    <a:pt x="50810" y="972819"/>
                  </a:lnTo>
                  <a:lnTo>
                    <a:pt x="41427" y="971549"/>
                  </a:lnTo>
                  <a:lnTo>
                    <a:pt x="41322" y="970279"/>
                  </a:lnTo>
                  <a:lnTo>
                    <a:pt x="989608" y="970279"/>
                  </a:lnTo>
                  <a:lnTo>
                    <a:pt x="1044608" y="969009"/>
                  </a:lnTo>
                  <a:lnTo>
                    <a:pt x="1112595" y="969009"/>
                  </a:lnTo>
                  <a:lnTo>
                    <a:pt x="1136520" y="967739"/>
                  </a:lnTo>
                  <a:lnTo>
                    <a:pt x="1211305" y="967739"/>
                  </a:lnTo>
                  <a:lnTo>
                    <a:pt x="1315475" y="966469"/>
                  </a:lnTo>
                  <a:lnTo>
                    <a:pt x="1441194" y="966469"/>
                  </a:lnTo>
                  <a:lnTo>
                    <a:pt x="2484203" y="962659"/>
                  </a:lnTo>
                  <a:lnTo>
                    <a:pt x="2586299" y="957579"/>
                  </a:lnTo>
                  <a:lnTo>
                    <a:pt x="2625926" y="955039"/>
                  </a:lnTo>
                  <a:lnTo>
                    <a:pt x="2741762" y="951229"/>
                  </a:lnTo>
                  <a:lnTo>
                    <a:pt x="2794648" y="948689"/>
                  </a:lnTo>
                  <a:lnTo>
                    <a:pt x="2847423" y="944879"/>
                  </a:lnTo>
                  <a:lnTo>
                    <a:pt x="2899979" y="942339"/>
                  </a:lnTo>
                  <a:lnTo>
                    <a:pt x="3003990" y="934719"/>
                  </a:lnTo>
                  <a:lnTo>
                    <a:pt x="3013725" y="934719"/>
                  </a:lnTo>
                  <a:lnTo>
                    <a:pt x="3019725" y="932179"/>
                  </a:lnTo>
                  <a:lnTo>
                    <a:pt x="3023036" y="925829"/>
                  </a:lnTo>
                  <a:lnTo>
                    <a:pt x="3024704" y="915669"/>
                  </a:lnTo>
                  <a:lnTo>
                    <a:pt x="3025650" y="906779"/>
                  </a:lnTo>
                  <a:lnTo>
                    <a:pt x="3026945" y="888999"/>
                  </a:lnTo>
                  <a:lnTo>
                    <a:pt x="3027891" y="880109"/>
                  </a:lnTo>
                  <a:lnTo>
                    <a:pt x="3029335" y="864869"/>
                  </a:lnTo>
                  <a:lnTo>
                    <a:pt x="3032820" y="834389"/>
                  </a:lnTo>
                  <a:lnTo>
                    <a:pt x="3034264" y="820419"/>
                  </a:lnTo>
                  <a:lnTo>
                    <a:pt x="3035661" y="802639"/>
                  </a:lnTo>
                  <a:lnTo>
                    <a:pt x="3036433" y="764539"/>
                  </a:lnTo>
                  <a:lnTo>
                    <a:pt x="3036515" y="745489"/>
                  </a:lnTo>
                  <a:lnTo>
                    <a:pt x="3036396" y="638809"/>
                  </a:lnTo>
                  <a:lnTo>
                    <a:pt x="3035848" y="571499"/>
                  </a:lnTo>
                  <a:lnTo>
                    <a:pt x="3034997" y="497839"/>
                  </a:lnTo>
                  <a:lnTo>
                    <a:pt x="3033937" y="425449"/>
                  </a:lnTo>
                  <a:lnTo>
                    <a:pt x="3032770" y="360679"/>
                  </a:lnTo>
                  <a:lnTo>
                    <a:pt x="3031581" y="306069"/>
                  </a:lnTo>
                  <a:lnTo>
                    <a:pt x="3030457" y="267969"/>
                  </a:lnTo>
                  <a:lnTo>
                    <a:pt x="3029484" y="250189"/>
                  </a:lnTo>
                  <a:lnTo>
                    <a:pt x="3029406" y="227329"/>
                  </a:lnTo>
                  <a:lnTo>
                    <a:pt x="3029285" y="215899"/>
                  </a:lnTo>
                  <a:lnTo>
                    <a:pt x="3028812" y="198119"/>
                  </a:lnTo>
                  <a:lnTo>
                    <a:pt x="3027891" y="180339"/>
                  </a:lnTo>
                  <a:lnTo>
                    <a:pt x="3027393" y="168909"/>
                  </a:lnTo>
                  <a:lnTo>
                    <a:pt x="3025202" y="143509"/>
                  </a:lnTo>
                  <a:lnTo>
                    <a:pt x="3024754" y="132079"/>
                  </a:lnTo>
                  <a:lnTo>
                    <a:pt x="3024792" y="111759"/>
                  </a:lnTo>
                  <a:lnTo>
                    <a:pt x="3024903" y="102869"/>
                  </a:lnTo>
                  <a:lnTo>
                    <a:pt x="3025376" y="88899"/>
                  </a:lnTo>
                  <a:lnTo>
                    <a:pt x="3026297" y="73659"/>
                  </a:lnTo>
                  <a:lnTo>
                    <a:pt x="3026297" y="48259"/>
                  </a:lnTo>
                  <a:lnTo>
                    <a:pt x="3021517" y="44449"/>
                  </a:lnTo>
                  <a:lnTo>
                    <a:pt x="3010364" y="44449"/>
                  </a:lnTo>
                  <a:lnTo>
                    <a:pt x="2990384" y="43179"/>
                  </a:lnTo>
                  <a:lnTo>
                    <a:pt x="2945654" y="43179"/>
                  </a:lnTo>
                  <a:lnTo>
                    <a:pt x="2922749" y="41909"/>
                  </a:lnTo>
                  <a:lnTo>
                    <a:pt x="2788169" y="41909"/>
                  </a:lnTo>
                  <a:lnTo>
                    <a:pt x="2680273" y="36829"/>
                  </a:lnTo>
                  <a:lnTo>
                    <a:pt x="2626325" y="35559"/>
                  </a:lnTo>
                  <a:lnTo>
                    <a:pt x="2503926" y="35559"/>
                  </a:lnTo>
                  <a:lnTo>
                    <a:pt x="2469918" y="34289"/>
                  </a:lnTo>
                  <a:lnTo>
                    <a:pt x="532209" y="34289"/>
                  </a:lnTo>
                  <a:lnTo>
                    <a:pt x="438235" y="31749"/>
                  </a:lnTo>
                  <a:lnTo>
                    <a:pt x="279871" y="24129"/>
                  </a:lnTo>
                  <a:lnTo>
                    <a:pt x="112806" y="20319"/>
                  </a:lnTo>
                  <a:lnTo>
                    <a:pt x="0" y="20319"/>
                  </a:lnTo>
                  <a:lnTo>
                    <a:pt x="0" y="1269"/>
                  </a:lnTo>
                  <a:lnTo>
                    <a:pt x="21009" y="1269"/>
                  </a:lnTo>
                  <a:lnTo>
                    <a:pt x="41401" y="0"/>
                  </a:lnTo>
                  <a:close/>
                </a:path>
                <a:path w="3061970" h="998220">
                  <a:moveTo>
                    <a:pt x="0" y="20319"/>
                  </a:moveTo>
                  <a:lnTo>
                    <a:pt x="67251" y="20319"/>
                  </a:lnTo>
                  <a:lnTo>
                    <a:pt x="47686" y="21589"/>
                  </a:lnTo>
                  <a:lnTo>
                    <a:pt x="28680" y="21589"/>
                  </a:lnTo>
                  <a:lnTo>
                    <a:pt x="26489" y="49529"/>
                  </a:lnTo>
                  <a:lnTo>
                    <a:pt x="25767" y="62229"/>
                  </a:lnTo>
                  <a:lnTo>
                    <a:pt x="25494" y="73659"/>
                  </a:lnTo>
                  <a:lnTo>
                    <a:pt x="26664" y="104139"/>
                  </a:lnTo>
                  <a:lnTo>
                    <a:pt x="27684" y="132079"/>
                  </a:lnTo>
                  <a:lnTo>
                    <a:pt x="28406" y="160019"/>
                  </a:lnTo>
                  <a:lnTo>
                    <a:pt x="28680" y="187959"/>
                  </a:lnTo>
                  <a:lnTo>
                    <a:pt x="28207" y="201929"/>
                  </a:lnTo>
                  <a:lnTo>
                    <a:pt x="27286" y="214629"/>
                  </a:lnTo>
                  <a:lnTo>
                    <a:pt x="26664" y="227329"/>
                  </a:lnTo>
                  <a:lnTo>
                    <a:pt x="27087" y="241299"/>
                  </a:lnTo>
                  <a:lnTo>
                    <a:pt x="27361" y="252729"/>
                  </a:lnTo>
                  <a:lnTo>
                    <a:pt x="28083" y="265429"/>
                  </a:lnTo>
                  <a:lnTo>
                    <a:pt x="29103" y="278129"/>
                  </a:lnTo>
                  <a:lnTo>
                    <a:pt x="32193" y="308609"/>
                  </a:lnTo>
                  <a:lnTo>
                    <a:pt x="34406" y="346709"/>
                  </a:lnTo>
                  <a:lnTo>
                    <a:pt x="36814" y="400049"/>
                  </a:lnTo>
                  <a:lnTo>
                    <a:pt x="39314" y="464819"/>
                  </a:lnTo>
                  <a:lnTo>
                    <a:pt x="41808" y="535939"/>
                  </a:lnTo>
                  <a:lnTo>
                    <a:pt x="44194" y="609599"/>
                  </a:lnTo>
                  <a:lnTo>
                    <a:pt x="46371" y="680719"/>
                  </a:lnTo>
                  <a:lnTo>
                    <a:pt x="48240" y="745489"/>
                  </a:lnTo>
                  <a:lnTo>
                    <a:pt x="49826" y="803909"/>
                  </a:lnTo>
                  <a:lnTo>
                    <a:pt x="50988" y="855979"/>
                  </a:lnTo>
                  <a:lnTo>
                    <a:pt x="53378" y="871219"/>
                  </a:lnTo>
                  <a:lnTo>
                    <a:pt x="60548" y="919479"/>
                  </a:lnTo>
                  <a:lnTo>
                    <a:pt x="62122" y="933449"/>
                  </a:lnTo>
                  <a:lnTo>
                    <a:pt x="65972" y="941069"/>
                  </a:lnTo>
                  <a:lnTo>
                    <a:pt x="74374" y="944879"/>
                  </a:lnTo>
                  <a:lnTo>
                    <a:pt x="89603" y="946149"/>
                  </a:lnTo>
                  <a:lnTo>
                    <a:pt x="101204" y="946149"/>
                  </a:lnTo>
                  <a:lnTo>
                    <a:pt x="108165" y="947419"/>
                  </a:lnTo>
                  <a:lnTo>
                    <a:pt x="240643" y="958849"/>
                  </a:lnTo>
                  <a:lnTo>
                    <a:pt x="284512" y="960119"/>
                  </a:lnTo>
                  <a:lnTo>
                    <a:pt x="337690" y="962659"/>
                  </a:lnTo>
                  <a:lnTo>
                    <a:pt x="497984" y="966469"/>
                  </a:lnTo>
                  <a:lnTo>
                    <a:pt x="604938" y="967739"/>
                  </a:lnTo>
                  <a:lnTo>
                    <a:pt x="711456" y="970279"/>
                  </a:lnTo>
                  <a:lnTo>
                    <a:pt x="41322" y="970279"/>
                  </a:lnTo>
                  <a:lnTo>
                    <a:pt x="40481" y="960119"/>
                  </a:lnTo>
                  <a:lnTo>
                    <a:pt x="39187" y="939799"/>
                  </a:lnTo>
                  <a:lnTo>
                    <a:pt x="38240" y="930909"/>
                  </a:lnTo>
                  <a:lnTo>
                    <a:pt x="36099" y="913129"/>
                  </a:lnTo>
                  <a:lnTo>
                    <a:pt x="34257" y="896619"/>
                  </a:lnTo>
                  <a:lnTo>
                    <a:pt x="32415" y="882649"/>
                  </a:lnTo>
                  <a:lnTo>
                    <a:pt x="30274" y="868679"/>
                  </a:lnTo>
                  <a:lnTo>
                    <a:pt x="29896" y="849629"/>
                  </a:lnTo>
                  <a:lnTo>
                    <a:pt x="28837" y="811529"/>
                  </a:lnTo>
                  <a:lnTo>
                    <a:pt x="27203" y="756919"/>
                  </a:lnTo>
                  <a:lnTo>
                    <a:pt x="25102" y="692149"/>
                  </a:lnTo>
                  <a:lnTo>
                    <a:pt x="22642" y="619759"/>
                  </a:lnTo>
                  <a:lnTo>
                    <a:pt x="19930" y="546099"/>
                  </a:lnTo>
                  <a:lnTo>
                    <a:pt x="17075" y="474979"/>
                  </a:lnTo>
                  <a:lnTo>
                    <a:pt x="14184" y="408939"/>
                  </a:lnTo>
                  <a:lnTo>
                    <a:pt x="11365" y="355599"/>
                  </a:lnTo>
                  <a:lnTo>
                    <a:pt x="8725" y="316229"/>
                  </a:lnTo>
                  <a:lnTo>
                    <a:pt x="6373" y="298449"/>
                  </a:lnTo>
                  <a:lnTo>
                    <a:pt x="2514" y="267969"/>
                  </a:lnTo>
                  <a:lnTo>
                    <a:pt x="1855" y="241299"/>
                  </a:lnTo>
                  <a:lnTo>
                    <a:pt x="1953" y="232409"/>
                  </a:lnTo>
                  <a:lnTo>
                    <a:pt x="2564" y="208279"/>
                  </a:lnTo>
                  <a:lnTo>
                    <a:pt x="3134" y="180339"/>
                  </a:lnTo>
                  <a:lnTo>
                    <a:pt x="2190" y="126999"/>
                  </a:lnTo>
                  <a:lnTo>
                    <a:pt x="0" y="76199"/>
                  </a:lnTo>
                  <a:lnTo>
                    <a:pt x="0" y="20319"/>
                  </a:lnTo>
                  <a:close/>
                </a:path>
                <a:path w="3061970" h="998220">
                  <a:moveTo>
                    <a:pt x="2788169" y="41909"/>
                  </a:moveTo>
                  <a:lnTo>
                    <a:pt x="2922749" y="41909"/>
                  </a:lnTo>
                  <a:lnTo>
                    <a:pt x="2889322" y="43179"/>
                  </a:lnTo>
                  <a:lnTo>
                    <a:pt x="2821596" y="43179"/>
                  </a:lnTo>
                  <a:lnTo>
                    <a:pt x="2788169" y="41909"/>
                  </a:lnTo>
                  <a:close/>
                </a:path>
                <a:path w="3061970" h="998220">
                  <a:moveTo>
                    <a:pt x="903501" y="40639"/>
                  </a:moveTo>
                  <a:lnTo>
                    <a:pt x="1317064" y="40639"/>
                  </a:lnTo>
                  <a:lnTo>
                    <a:pt x="1254911" y="41909"/>
                  </a:lnTo>
                  <a:lnTo>
                    <a:pt x="1141436" y="41909"/>
                  </a:lnTo>
                  <a:lnTo>
                    <a:pt x="1091471" y="43179"/>
                  </a:lnTo>
                  <a:lnTo>
                    <a:pt x="952605" y="43179"/>
                  </a:lnTo>
                  <a:lnTo>
                    <a:pt x="936530" y="41909"/>
                  </a:lnTo>
                  <a:lnTo>
                    <a:pt x="903501" y="40639"/>
                  </a:lnTo>
                  <a:close/>
                </a:path>
                <a:path w="3061970" h="998220">
                  <a:moveTo>
                    <a:pt x="532209" y="34289"/>
                  </a:moveTo>
                  <a:lnTo>
                    <a:pt x="2079746" y="34289"/>
                  </a:lnTo>
                  <a:lnTo>
                    <a:pt x="2029935" y="35559"/>
                  </a:lnTo>
                  <a:lnTo>
                    <a:pt x="1916707" y="35559"/>
                  </a:lnTo>
                  <a:lnTo>
                    <a:pt x="1448806" y="40639"/>
                  </a:lnTo>
                  <a:lnTo>
                    <a:pt x="870690" y="40639"/>
                  </a:lnTo>
                  <a:lnTo>
                    <a:pt x="838314" y="39369"/>
                  </a:lnTo>
                  <a:lnTo>
                    <a:pt x="806591" y="39369"/>
                  </a:lnTo>
                  <a:lnTo>
                    <a:pt x="749524" y="38099"/>
                  </a:lnTo>
                  <a:lnTo>
                    <a:pt x="636262" y="38099"/>
                  </a:lnTo>
                  <a:lnTo>
                    <a:pt x="579196" y="35559"/>
                  </a:lnTo>
                  <a:lnTo>
                    <a:pt x="532209" y="34289"/>
                  </a:lnTo>
                  <a:close/>
                </a:path>
                <a:path w="3061970" h="998220">
                  <a:moveTo>
                    <a:pt x="2503926" y="35559"/>
                  </a:moveTo>
                  <a:lnTo>
                    <a:pt x="2572376" y="35559"/>
                  </a:lnTo>
                  <a:lnTo>
                    <a:pt x="2537934" y="36829"/>
                  </a:lnTo>
                  <a:lnTo>
                    <a:pt x="2503926" y="35559"/>
                  </a:lnTo>
                  <a:close/>
                </a:path>
                <a:path w="3061970" h="998220">
                  <a:moveTo>
                    <a:pt x="2233605" y="34289"/>
                  </a:moveTo>
                  <a:lnTo>
                    <a:pt x="2385008" y="34289"/>
                  </a:lnTo>
                  <a:lnTo>
                    <a:pt x="2334541" y="35559"/>
                  </a:lnTo>
                  <a:lnTo>
                    <a:pt x="2284073" y="35559"/>
                  </a:lnTo>
                  <a:lnTo>
                    <a:pt x="2233605" y="34289"/>
                  </a:lnTo>
                  <a:close/>
                </a:path>
                <a:path w="3061970" h="998220">
                  <a:moveTo>
                    <a:pt x="1487323" y="13969"/>
                  </a:moveTo>
                  <a:lnTo>
                    <a:pt x="2894818" y="13969"/>
                  </a:lnTo>
                  <a:lnTo>
                    <a:pt x="2950299" y="15239"/>
                  </a:lnTo>
                  <a:lnTo>
                    <a:pt x="1434291" y="15239"/>
                  </a:lnTo>
                  <a:lnTo>
                    <a:pt x="1487323" y="13969"/>
                  </a:lnTo>
                  <a:close/>
                </a:path>
                <a:path w="3061970" h="998220">
                  <a:moveTo>
                    <a:pt x="987360" y="13969"/>
                  </a:moveTo>
                  <a:lnTo>
                    <a:pt x="1100587" y="13969"/>
                  </a:lnTo>
                  <a:lnTo>
                    <a:pt x="1220300" y="15239"/>
                  </a:lnTo>
                  <a:lnTo>
                    <a:pt x="950670" y="15239"/>
                  </a:lnTo>
                  <a:lnTo>
                    <a:pt x="987360" y="13969"/>
                  </a:lnTo>
                  <a:close/>
                </a:path>
                <a:path w="3061970" h="998220">
                  <a:moveTo>
                    <a:pt x="2393347" y="5079"/>
                  </a:moveTo>
                  <a:lnTo>
                    <a:pt x="2557294" y="5079"/>
                  </a:lnTo>
                  <a:lnTo>
                    <a:pt x="2660550" y="7619"/>
                  </a:lnTo>
                  <a:lnTo>
                    <a:pt x="2783528" y="12699"/>
                  </a:lnTo>
                  <a:lnTo>
                    <a:pt x="2839206" y="13969"/>
                  </a:lnTo>
                  <a:lnTo>
                    <a:pt x="1546968" y="13969"/>
                  </a:lnTo>
                  <a:lnTo>
                    <a:pt x="2038545" y="8889"/>
                  </a:lnTo>
                  <a:lnTo>
                    <a:pt x="2103480" y="8889"/>
                  </a:lnTo>
                  <a:lnTo>
                    <a:pt x="2163125" y="7619"/>
                  </a:lnTo>
                  <a:lnTo>
                    <a:pt x="2344765" y="7619"/>
                  </a:lnTo>
                  <a:lnTo>
                    <a:pt x="2363763" y="6349"/>
                  </a:lnTo>
                  <a:lnTo>
                    <a:pt x="2372826" y="6349"/>
                  </a:lnTo>
                  <a:lnTo>
                    <a:pt x="2393347" y="5079"/>
                  </a:lnTo>
                  <a:close/>
                </a:path>
                <a:path w="3061970" h="998220">
                  <a:moveTo>
                    <a:pt x="2454039" y="3809"/>
                  </a:moveTo>
                  <a:lnTo>
                    <a:pt x="2505884" y="5079"/>
                  </a:lnTo>
                  <a:lnTo>
                    <a:pt x="2433518" y="5079"/>
                  </a:lnTo>
                  <a:lnTo>
                    <a:pt x="2454039" y="3809"/>
                  </a:lnTo>
                  <a:close/>
                </a:path>
              </a:pathLst>
            </a:custGeom>
            <a:solidFill>
              <a:srgbClr val="FFFFFF"/>
            </a:solidFill>
          </p:spPr>
          <p:txBody>
            <a:bodyPr wrap="square" lIns="0" tIns="0" rIns="0" bIns="0" rtlCol="0"/>
            <a:lstStyle/>
            <a:p>
              <a:endParaRPr sz="2392"/>
            </a:p>
          </p:txBody>
        </p:sp>
      </p:grpSp>
      <p:grpSp>
        <p:nvGrpSpPr>
          <p:cNvPr id="19" name="object 19"/>
          <p:cNvGrpSpPr/>
          <p:nvPr/>
        </p:nvGrpSpPr>
        <p:grpSpPr>
          <a:xfrm>
            <a:off x="-4763" y="0"/>
            <a:ext cx="1856169" cy="1196246"/>
            <a:chOff x="278" y="0"/>
            <a:chExt cx="1630680" cy="1050925"/>
          </a:xfrm>
        </p:grpSpPr>
        <p:pic>
          <p:nvPicPr>
            <p:cNvPr id="20" name="object 20"/>
            <p:cNvPicPr/>
            <p:nvPr/>
          </p:nvPicPr>
          <p:blipFill>
            <a:blip r:embed="rId2" cstate="print"/>
            <a:stretch>
              <a:fillRect/>
            </a:stretch>
          </p:blipFill>
          <p:spPr>
            <a:xfrm>
              <a:off x="278" y="174362"/>
              <a:ext cx="636797" cy="875936"/>
            </a:xfrm>
            <a:prstGeom prst="rect">
              <a:avLst/>
            </a:prstGeom>
          </p:spPr>
        </p:pic>
        <p:pic>
          <p:nvPicPr>
            <p:cNvPr id="21" name="object 21"/>
            <p:cNvPicPr/>
            <p:nvPr/>
          </p:nvPicPr>
          <p:blipFill>
            <a:blip r:embed="rId3" cstate="print"/>
            <a:stretch>
              <a:fillRect/>
            </a:stretch>
          </p:blipFill>
          <p:spPr>
            <a:xfrm>
              <a:off x="355941" y="0"/>
              <a:ext cx="1274407" cy="624157"/>
            </a:xfrm>
            <a:prstGeom prst="rect">
              <a:avLst/>
            </a:prstGeom>
          </p:spPr>
        </p:pic>
      </p:grpSp>
      <p:pic>
        <p:nvPicPr>
          <p:cNvPr id="22" name="object 22"/>
          <p:cNvPicPr/>
          <p:nvPr/>
        </p:nvPicPr>
        <p:blipFill>
          <a:blip r:embed="rId4" cstate="print"/>
          <a:stretch>
            <a:fillRect/>
          </a:stretch>
        </p:blipFill>
        <p:spPr>
          <a:xfrm>
            <a:off x="8594940" y="5293868"/>
            <a:ext cx="544297" cy="1527311"/>
          </a:xfrm>
          <a:prstGeom prst="rect">
            <a:avLst/>
          </a:prstGeom>
        </p:spPr>
      </p:pic>
      <p:pic>
        <p:nvPicPr>
          <p:cNvPr id="23" name="object 23"/>
          <p:cNvPicPr/>
          <p:nvPr/>
        </p:nvPicPr>
        <p:blipFill>
          <a:blip r:embed="rId5" cstate="print"/>
          <a:stretch>
            <a:fillRect/>
          </a:stretch>
        </p:blipFill>
        <p:spPr>
          <a:xfrm>
            <a:off x="-4763" y="4035543"/>
            <a:ext cx="573736" cy="961717"/>
          </a:xfrm>
          <a:prstGeom prst="rect">
            <a:avLst/>
          </a:prstGeom>
        </p:spPr>
      </p:pic>
      <p:pic>
        <p:nvPicPr>
          <p:cNvPr id="24" name="object 24"/>
          <p:cNvPicPr/>
          <p:nvPr/>
        </p:nvPicPr>
        <p:blipFill>
          <a:blip r:embed="rId6" cstate="print"/>
          <a:stretch>
            <a:fillRect/>
          </a:stretch>
        </p:blipFill>
        <p:spPr>
          <a:xfrm>
            <a:off x="7005637" y="46"/>
            <a:ext cx="2095049" cy="1407064"/>
          </a:xfrm>
          <a:prstGeom prst="rect">
            <a:avLst/>
          </a:prstGeom>
        </p:spPr>
      </p:pic>
      <p:sp>
        <p:nvSpPr>
          <p:cNvPr id="25" name="object 25"/>
          <p:cNvSpPr/>
          <p:nvPr/>
        </p:nvSpPr>
        <p:spPr>
          <a:xfrm>
            <a:off x="1691404" y="6839821"/>
            <a:ext cx="247922" cy="368632"/>
          </a:xfrm>
          <a:custGeom>
            <a:avLst/>
            <a:gdLst/>
            <a:ahLst/>
            <a:cxnLst/>
            <a:rect l="l" t="t" r="r" b="b"/>
            <a:pathLst>
              <a:path w="217805" h="323850">
                <a:moveTo>
                  <a:pt x="217728" y="141820"/>
                </a:moveTo>
                <a:lnTo>
                  <a:pt x="174269" y="113258"/>
                </a:lnTo>
                <a:lnTo>
                  <a:pt x="138684" y="81076"/>
                </a:lnTo>
                <a:lnTo>
                  <a:pt x="108496" y="43916"/>
                </a:lnTo>
                <a:lnTo>
                  <a:pt x="86360" y="5867"/>
                </a:lnTo>
                <a:lnTo>
                  <a:pt x="84315" y="2336"/>
                </a:lnTo>
                <a:lnTo>
                  <a:pt x="80200" y="0"/>
                </a:lnTo>
                <a:lnTo>
                  <a:pt x="74841" y="3086"/>
                </a:lnTo>
                <a:lnTo>
                  <a:pt x="70015" y="8420"/>
                </a:lnTo>
                <a:lnTo>
                  <a:pt x="67500" y="12852"/>
                </a:lnTo>
                <a:lnTo>
                  <a:pt x="60121" y="40182"/>
                </a:lnTo>
                <a:lnTo>
                  <a:pt x="52438" y="67487"/>
                </a:lnTo>
                <a:lnTo>
                  <a:pt x="35991" y="121729"/>
                </a:lnTo>
                <a:lnTo>
                  <a:pt x="23126" y="161226"/>
                </a:lnTo>
                <a:lnTo>
                  <a:pt x="18719" y="174332"/>
                </a:lnTo>
                <a:lnTo>
                  <a:pt x="15659" y="183908"/>
                </a:lnTo>
                <a:lnTo>
                  <a:pt x="12573" y="193636"/>
                </a:lnTo>
                <a:lnTo>
                  <a:pt x="8966" y="203111"/>
                </a:lnTo>
                <a:lnTo>
                  <a:pt x="4394" y="211836"/>
                </a:lnTo>
                <a:lnTo>
                  <a:pt x="2044" y="215722"/>
                </a:lnTo>
                <a:lnTo>
                  <a:pt x="0" y="225615"/>
                </a:lnTo>
                <a:lnTo>
                  <a:pt x="8204" y="221767"/>
                </a:lnTo>
                <a:lnTo>
                  <a:pt x="9906" y="221043"/>
                </a:lnTo>
                <a:lnTo>
                  <a:pt x="22263" y="229577"/>
                </a:lnTo>
                <a:lnTo>
                  <a:pt x="24726" y="230771"/>
                </a:lnTo>
                <a:lnTo>
                  <a:pt x="59766" y="252488"/>
                </a:lnTo>
                <a:lnTo>
                  <a:pt x="90970" y="277596"/>
                </a:lnTo>
                <a:lnTo>
                  <a:pt x="118668" y="306933"/>
                </a:lnTo>
                <a:lnTo>
                  <a:pt x="131038" y="322872"/>
                </a:lnTo>
                <a:lnTo>
                  <a:pt x="131991" y="323037"/>
                </a:lnTo>
                <a:lnTo>
                  <a:pt x="132041" y="323202"/>
                </a:lnTo>
                <a:lnTo>
                  <a:pt x="132435" y="323113"/>
                </a:lnTo>
                <a:lnTo>
                  <a:pt x="135699" y="323684"/>
                </a:lnTo>
                <a:lnTo>
                  <a:pt x="141833" y="319265"/>
                </a:lnTo>
                <a:lnTo>
                  <a:pt x="142722" y="317931"/>
                </a:lnTo>
                <a:lnTo>
                  <a:pt x="143827" y="317055"/>
                </a:lnTo>
                <a:lnTo>
                  <a:pt x="147193" y="311175"/>
                </a:lnTo>
                <a:lnTo>
                  <a:pt x="157187" y="268478"/>
                </a:lnTo>
                <a:lnTo>
                  <a:pt x="172262" y="227304"/>
                </a:lnTo>
                <a:lnTo>
                  <a:pt x="191274" y="187769"/>
                </a:lnTo>
                <a:lnTo>
                  <a:pt x="209816" y="155498"/>
                </a:lnTo>
                <a:lnTo>
                  <a:pt x="213118" y="149758"/>
                </a:lnTo>
                <a:lnTo>
                  <a:pt x="214185" y="148107"/>
                </a:lnTo>
                <a:lnTo>
                  <a:pt x="215887" y="145097"/>
                </a:lnTo>
                <a:lnTo>
                  <a:pt x="217728" y="141820"/>
                </a:lnTo>
                <a:close/>
              </a:path>
            </a:pathLst>
          </a:custGeom>
          <a:solidFill>
            <a:srgbClr val="F6A09C"/>
          </a:solidFill>
        </p:spPr>
        <p:txBody>
          <a:bodyPr wrap="square" lIns="0" tIns="0" rIns="0" bIns="0" rtlCol="0"/>
          <a:lstStyle/>
          <a:p>
            <a:endParaRPr sz="2392"/>
          </a:p>
        </p:txBody>
      </p:sp>
      <p:sp>
        <p:nvSpPr>
          <p:cNvPr id="26" name="object 26"/>
          <p:cNvSpPr/>
          <p:nvPr/>
        </p:nvSpPr>
        <p:spPr>
          <a:xfrm>
            <a:off x="1221160" y="6186042"/>
            <a:ext cx="586919" cy="821832"/>
          </a:xfrm>
          <a:custGeom>
            <a:avLst/>
            <a:gdLst/>
            <a:ahLst/>
            <a:cxnLst/>
            <a:rect l="l" t="t" r="r" b="b"/>
            <a:pathLst>
              <a:path w="515619" h="721995">
                <a:moveTo>
                  <a:pt x="221513" y="513054"/>
                </a:moveTo>
                <a:lnTo>
                  <a:pt x="172961" y="496785"/>
                </a:lnTo>
                <a:lnTo>
                  <a:pt x="137922" y="470166"/>
                </a:lnTo>
                <a:lnTo>
                  <a:pt x="108026" y="436245"/>
                </a:lnTo>
                <a:lnTo>
                  <a:pt x="87680" y="396151"/>
                </a:lnTo>
                <a:lnTo>
                  <a:pt x="85864" y="394284"/>
                </a:lnTo>
                <a:lnTo>
                  <a:pt x="85661" y="393496"/>
                </a:lnTo>
                <a:lnTo>
                  <a:pt x="84810" y="393217"/>
                </a:lnTo>
                <a:lnTo>
                  <a:pt x="82588" y="390956"/>
                </a:lnTo>
                <a:lnTo>
                  <a:pt x="79857" y="391591"/>
                </a:lnTo>
                <a:lnTo>
                  <a:pt x="79425" y="391452"/>
                </a:lnTo>
                <a:lnTo>
                  <a:pt x="78105" y="392010"/>
                </a:lnTo>
                <a:lnTo>
                  <a:pt x="75488" y="392633"/>
                </a:lnTo>
                <a:lnTo>
                  <a:pt x="74739" y="393420"/>
                </a:lnTo>
                <a:lnTo>
                  <a:pt x="72542" y="394335"/>
                </a:lnTo>
                <a:lnTo>
                  <a:pt x="70726" y="397624"/>
                </a:lnTo>
                <a:lnTo>
                  <a:pt x="69761" y="398640"/>
                </a:lnTo>
                <a:lnTo>
                  <a:pt x="69634" y="399605"/>
                </a:lnTo>
                <a:lnTo>
                  <a:pt x="68656" y="401396"/>
                </a:lnTo>
                <a:lnTo>
                  <a:pt x="59791" y="445719"/>
                </a:lnTo>
                <a:lnTo>
                  <a:pt x="46189" y="488657"/>
                </a:lnTo>
                <a:lnTo>
                  <a:pt x="27851" y="529831"/>
                </a:lnTo>
                <a:lnTo>
                  <a:pt x="4775" y="568871"/>
                </a:lnTo>
                <a:lnTo>
                  <a:pt x="1549" y="573582"/>
                </a:lnTo>
                <a:lnTo>
                  <a:pt x="0" y="581380"/>
                </a:lnTo>
                <a:lnTo>
                  <a:pt x="49911" y="607631"/>
                </a:lnTo>
                <a:lnTo>
                  <a:pt x="86385" y="639470"/>
                </a:lnTo>
                <a:lnTo>
                  <a:pt x="117360" y="677151"/>
                </a:lnTo>
                <a:lnTo>
                  <a:pt x="144081" y="718223"/>
                </a:lnTo>
                <a:lnTo>
                  <a:pt x="149364" y="721588"/>
                </a:lnTo>
                <a:lnTo>
                  <a:pt x="163703" y="659955"/>
                </a:lnTo>
                <a:lnTo>
                  <a:pt x="173177" y="612965"/>
                </a:lnTo>
                <a:lnTo>
                  <a:pt x="190728" y="568337"/>
                </a:lnTo>
                <a:lnTo>
                  <a:pt x="213956" y="530733"/>
                </a:lnTo>
                <a:lnTo>
                  <a:pt x="216166" y="527164"/>
                </a:lnTo>
                <a:lnTo>
                  <a:pt x="218770" y="523532"/>
                </a:lnTo>
                <a:lnTo>
                  <a:pt x="221170" y="514362"/>
                </a:lnTo>
                <a:lnTo>
                  <a:pt x="221513" y="513054"/>
                </a:lnTo>
                <a:close/>
              </a:path>
              <a:path w="515619" h="721995">
                <a:moveTo>
                  <a:pt x="515137" y="160502"/>
                </a:moveTo>
                <a:lnTo>
                  <a:pt x="512991" y="159766"/>
                </a:lnTo>
                <a:lnTo>
                  <a:pt x="508165" y="158115"/>
                </a:lnTo>
                <a:lnTo>
                  <a:pt x="461695" y="132981"/>
                </a:lnTo>
                <a:lnTo>
                  <a:pt x="421805" y="95935"/>
                </a:lnTo>
                <a:lnTo>
                  <a:pt x="390461" y="51079"/>
                </a:lnTo>
                <a:lnTo>
                  <a:pt x="370471" y="4597"/>
                </a:lnTo>
                <a:lnTo>
                  <a:pt x="371309" y="1854"/>
                </a:lnTo>
                <a:lnTo>
                  <a:pt x="367995" y="0"/>
                </a:lnTo>
                <a:lnTo>
                  <a:pt x="365848" y="673"/>
                </a:lnTo>
                <a:lnTo>
                  <a:pt x="365709" y="596"/>
                </a:lnTo>
                <a:lnTo>
                  <a:pt x="365302" y="838"/>
                </a:lnTo>
                <a:lnTo>
                  <a:pt x="363816" y="1295"/>
                </a:lnTo>
                <a:lnTo>
                  <a:pt x="358584" y="2476"/>
                </a:lnTo>
                <a:lnTo>
                  <a:pt x="353974" y="8394"/>
                </a:lnTo>
                <a:lnTo>
                  <a:pt x="338543" y="63373"/>
                </a:lnTo>
                <a:lnTo>
                  <a:pt x="321284" y="112826"/>
                </a:lnTo>
                <a:lnTo>
                  <a:pt x="297497" y="158889"/>
                </a:lnTo>
                <a:lnTo>
                  <a:pt x="263664" y="199021"/>
                </a:lnTo>
                <a:lnTo>
                  <a:pt x="260896" y="201409"/>
                </a:lnTo>
                <a:lnTo>
                  <a:pt x="252742" y="211569"/>
                </a:lnTo>
                <a:lnTo>
                  <a:pt x="309346" y="238556"/>
                </a:lnTo>
                <a:lnTo>
                  <a:pt x="352513" y="272770"/>
                </a:lnTo>
                <a:lnTo>
                  <a:pt x="387527" y="315125"/>
                </a:lnTo>
                <a:lnTo>
                  <a:pt x="412927" y="364058"/>
                </a:lnTo>
                <a:lnTo>
                  <a:pt x="417017" y="366496"/>
                </a:lnTo>
                <a:lnTo>
                  <a:pt x="422681" y="362839"/>
                </a:lnTo>
                <a:lnTo>
                  <a:pt x="424091" y="361099"/>
                </a:lnTo>
                <a:lnTo>
                  <a:pt x="427723" y="356628"/>
                </a:lnTo>
                <a:lnTo>
                  <a:pt x="429983" y="351485"/>
                </a:lnTo>
                <a:lnTo>
                  <a:pt x="435698" y="301498"/>
                </a:lnTo>
                <a:lnTo>
                  <a:pt x="449199" y="254698"/>
                </a:lnTo>
                <a:lnTo>
                  <a:pt x="471576" y="211683"/>
                </a:lnTo>
                <a:lnTo>
                  <a:pt x="501815" y="175641"/>
                </a:lnTo>
                <a:lnTo>
                  <a:pt x="503961" y="173075"/>
                </a:lnTo>
                <a:lnTo>
                  <a:pt x="506691" y="170446"/>
                </a:lnTo>
                <a:lnTo>
                  <a:pt x="515137" y="160502"/>
                </a:lnTo>
                <a:close/>
              </a:path>
            </a:pathLst>
          </a:custGeom>
          <a:solidFill>
            <a:srgbClr val="F6A09C"/>
          </a:solidFill>
        </p:spPr>
        <p:txBody>
          <a:bodyPr wrap="square" lIns="0" tIns="0" rIns="0" bIns="0" rtlCol="0"/>
          <a:lstStyle/>
          <a:p>
            <a:endParaRPr sz="2392"/>
          </a:p>
        </p:txBody>
      </p:sp>
      <p:sp>
        <p:nvSpPr>
          <p:cNvPr id="27" name="object 27"/>
          <p:cNvSpPr/>
          <p:nvPr/>
        </p:nvSpPr>
        <p:spPr>
          <a:xfrm>
            <a:off x="7517490" y="7146567"/>
            <a:ext cx="241418" cy="366463"/>
          </a:xfrm>
          <a:custGeom>
            <a:avLst/>
            <a:gdLst/>
            <a:ahLst/>
            <a:cxnLst/>
            <a:rect l="l" t="t" r="r" b="b"/>
            <a:pathLst>
              <a:path w="212090" h="321945">
                <a:moveTo>
                  <a:pt x="212077" y="227901"/>
                </a:moveTo>
                <a:lnTo>
                  <a:pt x="210324" y="217957"/>
                </a:lnTo>
                <a:lnTo>
                  <a:pt x="208089" y="213995"/>
                </a:lnTo>
                <a:lnTo>
                  <a:pt x="203784" y="205143"/>
                </a:lnTo>
                <a:lnTo>
                  <a:pt x="200469" y="195567"/>
                </a:lnTo>
                <a:lnTo>
                  <a:pt x="197675" y="185750"/>
                </a:lnTo>
                <a:lnTo>
                  <a:pt x="194906" y="176098"/>
                </a:lnTo>
                <a:lnTo>
                  <a:pt x="183070" y="136334"/>
                </a:lnTo>
                <a:lnTo>
                  <a:pt x="171615" y="95707"/>
                </a:lnTo>
                <a:lnTo>
                  <a:pt x="157543" y="40767"/>
                </a:lnTo>
                <a:lnTo>
                  <a:pt x="150990" y="13220"/>
                </a:lnTo>
                <a:lnTo>
                  <a:pt x="148615" y="8712"/>
                </a:lnTo>
                <a:lnTo>
                  <a:pt x="143941" y="3225"/>
                </a:lnTo>
                <a:lnTo>
                  <a:pt x="138684" y="0"/>
                </a:lnTo>
                <a:lnTo>
                  <a:pt x="134505" y="2197"/>
                </a:lnTo>
                <a:lnTo>
                  <a:pt x="132346" y="5664"/>
                </a:lnTo>
                <a:lnTo>
                  <a:pt x="109080" y="43040"/>
                </a:lnTo>
                <a:lnTo>
                  <a:pt x="77800" y="79273"/>
                </a:lnTo>
                <a:lnTo>
                  <a:pt x="41249" y="110375"/>
                </a:lnTo>
                <a:lnTo>
                  <a:pt x="1333" y="135039"/>
                </a:lnTo>
                <a:lnTo>
                  <a:pt x="355" y="141211"/>
                </a:lnTo>
                <a:lnTo>
                  <a:pt x="0" y="143408"/>
                </a:lnTo>
                <a:lnTo>
                  <a:pt x="304" y="144005"/>
                </a:lnTo>
                <a:lnTo>
                  <a:pt x="1320" y="145681"/>
                </a:lnTo>
                <a:lnTo>
                  <a:pt x="4445" y="151523"/>
                </a:lnTo>
                <a:lnTo>
                  <a:pt x="22021" y="184340"/>
                </a:lnTo>
                <a:lnTo>
                  <a:pt x="39839" y="224421"/>
                </a:lnTo>
                <a:lnTo>
                  <a:pt x="53670" y="266026"/>
                </a:lnTo>
                <a:lnTo>
                  <a:pt x="62382" y="309003"/>
                </a:lnTo>
                <a:lnTo>
                  <a:pt x="65570" y="314985"/>
                </a:lnTo>
                <a:lnTo>
                  <a:pt x="66636" y="315899"/>
                </a:lnTo>
                <a:lnTo>
                  <a:pt x="67487" y="317258"/>
                </a:lnTo>
                <a:lnTo>
                  <a:pt x="73494" y="321856"/>
                </a:lnTo>
                <a:lnTo>
                  <a:pt x="76771" y="321386"/>
                </a:lnTo>
                <a:lnTo>
                  <a:pt x="77152" y="321487"/>
                </a:lnTo>
                <a:lnTo>
                  <a:pt x="77216" y="321322"/>
                </a:lnTo>
                <a:lnTo>
                  <a:pt x="78168" y="321195"/>
                </a:lnTo>
                <a:lnTo>
                  <a:pt x="91020" y="305625"/>
                </a:lnTo>
                <a:lnTo>
                  <a:pt x="104825" y="290906"/>
                </a:lnTo>
                <a:lnTo>
                  <a:pt x="135293" y="264464"/>
                </a:lnTo>
                <a:lnTo>
                  <a:pt x="168351" y="242531"/>
                </a:lnTo>
                <a:lnTo>
                  <a:pt x="189699" y="231203"/>
                </a:lnTo>
                <a:lnTo>
                  <a:pt x="202311" y="223037"/>
                </a:lnTo>
                <a:lnTo>
                  <a:pt x="203987" y="223812"/>
                </a:lnTo>
                <a:lnTo>
                  <a:pt x="212077" y="227901"/>
                </a:lnTo>
                <a:close/>
              </a:path>
            </a:pathLst>
          </a:custGeom>
          <a:solidFill>
            <a:srgbClr val="F7EBE9"/>
          </a:solidFill>
        </p:spPr>
        <p:txBody>
          <a:bodyPr wrap="square" lIns="0" tIns="0" rIns="0" bIns="0" rtlCol="0"/>
          <a:lstStyle/>
          <a:p>
            <a:endParaRPr sz="2392"/>
          </a:p>
        </p:txBody>
      </p:sp>
      <p:sp>
        <p:nvSpPr>
          <p:cNvPr id="28" name="object 28"/>
          <p:cNvSpPr/>
          <p:nvPr/>
        </p:nvSpPr>
        <p:spPr>
          <a:xfrm>
            <a:off x="7664682" y="6497356"/>
            <a:ext cx="571739" cy="829060"/>
          </a:xfrm>
          <a:custGeom>
            <a:avLst/>
            <a:gdLst/>
            <a:ahLst/>
            <a:cxnLst/>
            <a:rect l="l" t="t" r="r" b="b"/>
            <a:pathLst>
              <a:path w="502284" h="728345">
                <a:moveTo>
                  <a:pt x="260731" y="214934"/>
                </a:moveTo>
                <a:lnTo>
                  <a:pt x="252882" y="204533"/>
                </a:lnTo>
                <a:lnTo>
                  <a:pt x="250202" y="202069"/>
                </a:lnTo>
                <a:lnTo>
                  <a:pt x="217576" y="160934"/>
                </a:lnTo>
                <a:lnTo>
                  <a:pt x="195186" y="114173"/>
                </a:lnTo>
                <a:lnTo>
                  <a:pt x="179425" y="64223"/>
                </a:lnTo>
                <a:lnTo>
                  <a:pt x="166687" y="13550"/>
                </a:lnTo>
                <a:lnTo>
                  <a:pt x="165646" y="8801"/>
                </a:lnTo>
                <a:lnTo>
                  <a:pt x="161213" y="2755"/>
                </a:lnTo>
                <a:lnTo>
                  <a:pt x="156032" y="1422"/>
                </a:lnTo>
                <a:lnTo>
                  <a:pt x="154559" y="914"/>
                </a:lnTo>
                <a:lnTo>
                  <a:pt x="154152" y="660"/>
                </a:lnTo>
                <a:lnTo>
                  <a:pt x="154012" y="723"/>
                </a:lnTo>
                <a:lnTo>
                  <a:pt x="153466" y="546"/>
                </a:lnTo>
                <a:lnTo>
                  <a:pt x="153466" y="20942"/>
                </a:lnTo>
                <a:lnTo>
                  <a:pt x="149745" y="6261"/>
                </a:lnTo>
                <a:lnTo>
                  <a:pt x="149821" y="6527"/>
                </a:lnTo>
                <a:lnTo>
                  <a:pt x="153466" y="20942"/>
                </a:lnTo>
                <a:lnTo>
                  <a:pt x="153466" y="546"/>
                </a:lnTo>
                <a:lnTo>
                  <a:pt x="151892" y="0"/>
                </a:lnTo>
                <a:lnTo>
                  <a:pt x="148526" y="1752"/>
                </a:lnTo>
                <a:lnTo>
                  <a:pt x="149275" y="4521"/>
                </a:lnTo>
                <a:lnTo>
                  <a:pt x="127901" y="50380"/>
                </a:lnTo>
                <a:lnTo>
                  <a:pt x="95224" y="94272"/>
                </a:lnTo>
                <a:lnTo>
                  <a:pt x="54241" y="130111"/>
                </a:lnTo>
                <a:lnTo>
                  <a:pt x="7023" y="153822"/>
                </a:lnTo>
                <a:lnTo>
                  <a:pt x="2159" y="155333"/>
                </a:lnTo>
                <a:lnTo>
                  <a:pt x="0" y="156006"/>
                </a:lnTo>
                <a:lnTo>
                  <a:pt x="8140" y="166204"/>
                </a:lnTo>
                <a:lnTo>
                  <a:pt x="10782" y="168922"/>
                </a:lnTo>
                <a:lnTo>
                  <a:pt x="12852" y="171538"/>
                </a:lnTo>
                <a:lnTo>
                  <a:pt x="41998" y="208483"/>
                </a:lnTo>
                <a:lnTo>
                  <a:pt x="63068" y="252145"/>
                </a:lnTo>
                <a:lnTo>
                  <a:pt x="75158" y="299339"/>
                </a:lnTo>
                <a:lnTo>
                  <a:pt x="79375" y="349453"/>
                </a:lnTo>
                <a:lnTo>
                  <a:pt x="81470" y="354672"/>
                </a:lnTo>
                <a:lnTo>
                  <a:pt x="84975" y="359257"/>
                </a:lnTo>
                <a:lnTo>
                  <a:pt x="86334" y="361022"/>
                </a:lnTo>
                <a:lnTo>
                  <a:pt x="91884" y="364858"/>
                </a:lnTo>
                <a:lnTo>
                  <a:pt x="96050" y="362546"/>
                </a:lnTo>
                <a:lnTo>
                  <a:pt x="122897" y="314401"/>
                </a:lnTo>
                <a:lnTo>
                  <a:pt x="159169" y="273113"/>
                </a:lnTo>
                <a:lnTo>
                  <a:pt x="203352" y="240207"/>
                </a:lnTo>
                <a:lnTo>
                  <a:pt x="253949" y="217157"/>
                </a:lnTo>
                <a:lnTo>
                  <a:pt x="260731" y="214934"/>
                </a:lnTo>
                <a:close/>
              </a:path>
              <a:path w="502284" h="728345">
                <a:moveTo>
                  <a:pt x="502259" y="592175"/>
                </a:moveTo>
                <a:lnTo>
                  <a:pt x="500938" y="584327"/>
                </a:lnTo>
                <a:lnTo>
                  <a:pt x="497852" y="579513"/>
                </a:lnTo>
                <a:lnTo>
                  <a:pt x="475957" y="539800"/>
                </a:lnTo>
                <a:lnTo>
                  <a:pt x="458876" y="498094"/>
                </a:lnTo>
                <a:lnTo>
                  <a:pt x="446570" y="454761"/>
                </a:lnTo>
                <a:lnTo>
                  <a:pt x="439039" y="410197"/>
                </a:lnTo>
                <a:lnTo>
                  <a:pt x="438111" y="408381"/>
                </a:lnTo>
                <a:lnTo>
                  <a:pt x="438023" y="407416"/>
                </a:lnTo>
                <a:lnTo>
                  <a:pt x="437083" y="406374"/>
                </a:lnTo>
                <a:lnTo>
                  <a:pt x="435368" y="403034"/>
                </a:lnTo>
                <a:lnTo>
                  <a:pt x="433197" y="402056"/>
                </a:lnTo>
                <a:lnTo>
                  <a:pt x="432473" y="401231"/>
                </a:lnTo>
                <a:lnTo>
                  <a:pt x="429869" y="400545"/>
                </a:lnTo>
                <a:lnTo>
                  <a:pt x="428561" y="399948"/>
                </a:lnTo>
                <a:lnTo>
                  <a:pt x="428129" y="400075"/>
                </a:lnTo>
                <a:lnTo>
                  <a:pt x="425424" y="399338"/>
                </a:lnTo>
                <a:lnTo>
                  <a:pt x="423125" y="401548"/>
                </a:lnTo>
                <a:lnTo>
                  <a:pt x="422275" y="401802"/>
                </a:lnTo>
                <a:lnTo>
                  <a:pt x="422059" y="402577"/>
                </a:lnTo>
                <a:lnTo>
                  <a:pt x="420179" y="404393"/>
                </a:lnTo>
                <a:lnTo>
                  <a:pt x="410959" y="424853"/>
                </a:lnTo>
                <a:lnTo>
                  <a:pt x="398640" y="443852"/>
                </a:lnTo>
                <a:lnTo>
                  <a:pt x="367728" y="476872"/>
                </a:lnTo>
                <a:lnTo>
                  <a:pt x="331914" y="502424"/>
                </a:lnTo>
                <a:lnTo>
                  <a:pt x="290233" y="516356"/>
                </a:lnTo>
                <a:lnTo>
                  <a:pt x="282892" y="517220"/>
                </a:lnTo>
                <a:lnTo>
                  <a:pt x="283197" y="518541"/>
                </a:lnTo>
                <a:lnTo>
                  <a:pt x="285318" y="527773"/>
                </a:lnTo>
                <a:lnTo>
                  <a:pt x="287807" y="531482"/>
                </a:lnTo>
                <a:lnTo>
                  <a:pt x="289915" y="535127"/>
                </a:lnTo>
                <a:lnTo>
                  <a:pt x="312000" y="573405"/>
                </a:lnTo>
                <a:lnTo>
                  <a:pt x="328206" y="618528"/>
                </a:lnTo>
                <a:lnTo>
                  <a:pt x="336270" y="665797"/>
                </a:lnTo>
                <a:lnTo>
                  <a:pt x="336016" y="714108"/>
                </a:lnTo>
                <a:lnTo>
                  <a:pt x="336854" y="717042"/>
                </a:lnTo>
                <a:lnTo>
                  <a:pt x="337743" y="720191"/>
                </a:lnTo>
                <a:lnTo>
                  <a:pt x="342646" y="725563"/>
                </a:lnTo>
                <a:lnTo>
                  <a:pt x="348754" y="727837"/>
                </a:lnTo>
                <a:lnTo>
                  <a:pt x="354126" y="724623"/>
                </a:lnTo>
                <a:lnTo>
                  <a:pt x="382066" y="684377"/>
                </a:lnTo>
                <a:lnTo>
                  <a:pt x="414172" y="647636"/>
                </a:lnTo>
                <a:lnTo>
                  <a:pt x="451573" y="616902"/>
                </a:lnTo>
                <a:lnTo>
                  <a:pt x="495439" y="594639"/>
                </a:lnTo>
                <a:lnTo>
                  <a:pt x="502259" y="592175"/>
                </a:lnTo>
                <a:close/>
              </a:path>
            </a:pathLst>
          </a:custGeom>
          <a:solidFill>
            <a:srgbClr val="F7EBE9"/>
          </a:solidFill>
        </p:spPr>
        <p:txBody>
          <a:bodyPr wrap="square" lIns="0" tIns="0" rIns="0" bIns="0" rtlCol="0"/>
          <a:lstStyle/>
          <a:p>
            <a:endParaRPr sz="2392"/>
          </a:p>
        </p:txBody>
      </p:sp>
      <p:grpSp>
        <p:nvGrpSpPr>
          <p:cNvPr id="29" name="object 29"/>
          <p:cNvGrpSpPr/>
          <p:nvPr/>
        </p:nvGrpSpPr>
        <p:grpSpPr>
          <a:xfrm>
            <a:off x="1006179" y="1713866"/>
            <a:ext cx="3355993" cy="3686316"/>
            <a:chOff x="649791" y="1505664"/>
            <a:chExt cx="2948305" cy="3238500"/>
          </a:xfrm>
        </p:grpSpPr>
        <p:sp>
          <p:nvSpPr>
            <p:cNvPr id="30" name="object 30"/>
            <p:cNvSpPr/>
            <p:nvPr/>
          </p:nvSpPr>
          <p:spPr>
            <a:xfrm>
              <a:off x="664607" y="1529400"/>
              <a:ext cx="2913380" cy="3211195"/>
            </a:xfrm>
            <a:custGeom>
              <a:avLst/>
              <a:gdLst/>
              <a:ahLst/>
              <a:cxnLst/>
              <a:rect l="l" t="t" r="r" b="b"/>
              <a:pathLst>
                <a:path w="2913379" h="3211195">
                  <a:moveTo>
                    <a:pt x="2912819" y="3210571"/>
                  </a:moveTo>
                  <a:lnTo>
                    <a:pt x="0" y="3199616"/>
                  </a:lnTo>
                  <a:lnTo>
                    <a:pt x="0" y="1132525"/>
                  </a:lnTo>
                  <a:lnTo>
                    <a:pt x="25570" y="27386"/>
                  </a:lnTo>
                  <a:lnTo>
                    <a:pt x="1449388" y="0"/>
                  </a:lnTo>
                  <a:lnTo>
                    <a:pt x="2885422" y="7303"/>
                  </a:lnTo>
                  <a:lnTo>
                    <a:pt x="2912819" y="3210571"/>
                  </a:lnTo>
                  <a:close/>
                </a:path>
              </a:pathLst>
            </a:custGeom>
            <a:solidFill>
              <a:srgbClr val="082944"/>
            </a:solidFill>
          </p:spPr>
          <p:txBody>
            <a:bodyPr wrap="square" lIns="0" tIns="0" rIns="0" bIns="0" rtlCol="0"/>
            <a:lstStyle/>
            <a:p>
              <a:endParaRPr sz="2392" dirty="0"/>
            </a:p>
          </p:txBody>
        </p:sp>
        <p:sp>
          <p:nvSpPr>
            <p:cNvPr id="31" name="object 31"/>
            <p:cNvSpPr/>
            <p:nvPr/>
          </p:nvSpPr>
          <p:spPr>
            <a:xfrm>
              <a:off x="649791" y="1505664"/>
              <a:ext cx="2948305" cy="3238500"/>
            </a:xfrm>
            <a:custGeom>
              <a:avLst/>
              <a:gdLst/>
              <a:ahLst/>
              <a:cxnLst/>
              <a:rect l="l" t="t" r="r" b="b"/>
              <a:pathLst>
                <a:path w="2948304" h="3238500">
                  <a:moveTo>
                    <a:pt x="642680" y="12700"/>
                  </a:moveTo>
                  <a:lnTo>
                    <a:pt x="543034" y="12700"/>
                  </a:lnTo>
                  <a:lnTo>
                    <a:pt x="576249" y="0"/>
                  </a:lnTo>
                  <a:lnTo>
                    <a:pt x="642680" y="12700"/>
                  </a:lnTo>
                  <a:close/>
                </a:path>
                <a:path w="2948304" h="3238500">
                  <a:moveTo>
                    <a:pt x="2692616" y="12700"/>
                  </a:moveTo>
                  <a:lnTo>
                    <a:pt x="675895" y="12700"/>
                  </a:lnTo>
                  <a:lnTo>
                    <a:pt x="713067" y="0"/>
                  </a:lnTo>
                  <a:lnTo>
                    <a:pt x="2651096" y="0"/>
                  </a:lnTo>
                  <a:lnTo>
                    <a:pt x="2692616" y="12700"/>
                  </a:lnTo>
                  <a:close/>
                </a:path>
                <a:path w="2948304" h="3238500">
                  <a:moveTo>
                    <a:pt x="2878807" y="25400"/>
                  </a:moveTo>
                  <a:lnTo>
                    <a:pt x="328761" y="25400"/>
                  </a:lnTo>
                  <a:lnTo>
                    <a:pt x="360073" y="12700"/>
                  </a:lnTo>
                  <a:lnTo>
                    <a:pt x="2867463" y="12700"/>
                  </a:lnTo>
                  <a:lnTo>
                    <a:pt x="2878807" y="25400"/>
                  </a:lnTo>
                  <a:close/>
                </a:path>
                <a:path w="2948304" h="3238500">
                  <a:moveTo>
                    <a:pt x="1465498" y="38100"/>
                  </a:moveTo>
                  <a:lnTo>
                    <a:pt x="160539" y="38100"/>
                  </a:lnTo>
                  <a:lnTo>
                    <a:pt x="205622" y="25400"/>
                  </a:lnTo>
                  <a:lnTo>
                    <a:pt x="1601072" y="25400"/>
                  </a:lnTo>
                  <a:lnTo>
                    <a:pt x="1465498" y="38100"/>
                  </a:lnTo>
                  <a:close/>
                </a:path>
                <a:path w="2948304" h="3238500">
                  <a:moveTo>
                    <a:pt x="2947727" y="3238500"/>
                  </a:moveTo>
                  <a:lnTo>
                    <a:pt x="2369218" y="3238500"/>
                  </a:lnTo>
                  <a:lnTo>
                    <a:pt x="2317952" y="3225800"/>
                  </a:lnTo>
                  <a:lnTo>
                    <a:pt x="13646" y="3225800"/>
                  </a:lnTo>
                  <a:lnTo>
                    <a:pt x="7738" y="3213100"/>
                  </a:lnTo>
                  <a:lnTo>
                    <a:pt x="2914850" y="3213100"/>
                  </a:lnTo>
                  <a:lnTo>
                    <a:pt x="2916191" y="3200400"/>
                  </a:lnTo>
                  <a:lnTo>
                    <a:pt x="2917362" y="3187700"/>
                  </a:lnTo>
                  <a:lnTo>
                    <a:pt x="2918189" y="3175000"/>
                  </a:lnTo>
                  <a:lnTo>
                    <a:pt x="2918503" y="3162300"/>
                  </a:lnTo>
                  <a:lnTo>
                    <a:pt x="2917162" y="3048000"/>
                  </a:lnTo>
                  <a:lnTo>
                    <a:pt x="2916545" y="2997200"/>
                  </a:lnTo>
                  <a:lnTo>
                    <a:pt x="2915992" y="2959100"/>
                  </a:lnTo>
                  <a:lnTo>
                    <a:pt x="2915524" y="2908300"/>
                  </a:lnTo>
                  <a:lnTo>
                    <a:pt x="2915164" y="2857500"/>
                  </a:lnTo>
                  <a:lnTo>
                    <a:pt x="2914932" y="2794000"/>
                  </a:lnTo>
                  <a:lnTo>
                    <a:pt x="2914850" y="2743200"/>
                  </a:lnTo>
                  <a:lnTo>
                    <a:pt x="2915392" y="2705100"/>
                  </a:lnTo>
                  <a:lnTo>
                    <a:pt x="2916448" y="2654300"/>
                  </a:lnTo>
                  <a:lnTo>
                    <a:pt x="2917162" y="2603500"/>
                  </a:lnTo>
                  <a:lnTo>
                    <a:pt x="2916677" y="2552700"/>
                  </a:lnTo>
                  <a:lnTo>
                    <a:pt x="2916363" y="2514600"/>
                  </a:lnTo>
                  <a:lnTo>
                    <a:pt x="2915535" y="2463800"/>
                  </a:lnTo>
                  <a:lnTo>
                    <a:pt x="2914365" y="2425700"/>
                  </a:lnTo>
                  <a:lnTo>
                    <a:pt x="2913024" y="2374900"/>
                  </a:lnTo>
                  <a:lnTo>
                    <a:pt x="2912473" y="2362200"/>
                  </a:lnTo>
                  <a:lnTo>
                    <a:pt x="2911892" y="2349500"/>
                  </a:lnTo>
                  <a:lnTo>
                    <a:pt x="2911283" y="2324100"/>
                  </a:lnTo>
                  <a:lnTo>
                    <a:pt x="2909990" y="2273300"/>
                  </a:lnTo>
                  <a:lnTo>
                    <a:pt x="2908610" y="2197100"/>
                  </a:lnTo>
                  <a:lnTo>
                    <a:pt x="2907163" y="2095500"/>
                  </a:lnTo>
                  <a:lnTo>
                    <a:pt x="2906419" y="2044700"/>
                  </a:lnTo>
                  <a:lnTo>
                    <a:pt x="2905665" y="1981200"/>
                  </a:lnTo>
                  <a:lnTo>
                    <a:pt x="2904903" y="1930400"/>
                  </a:lnTo>
                  <a:lnTo>
                    <a:pt x="2903363" y="1803400"/>
                  </a:lnTo>
                  <a:lnTo>
                    <a:pt x="2900284" y="1524000"/>
                  </a:lnTo>
                  <a:lnTo>
                    <a:pt x="2898781" y="1384300"/>
                  </a:lnTo>
                  <a:lnTo>
                    <a:pt x="2896621" y="1168400"/>
                  </a:lnTo>
                  <a:lnTo>
                    <a:pt x="2894628" y="952500"/>
                  </a:lnTo>
                  <a:lnTo>
                    <a:pt x="2892335" y="711200"/>
                  </a:lnTo>
                  <a:lnTo>
                    <a:pt x="2890157" y="444500"/>
                  </a:lnTo>
                  <a:lnTo>
                    <a:pt x="2889725" y="393700"/>
                  </a:lnTo>
                  <a:lnTo>
                    <a:pt x="2889392" y="342900"/>
                  </a:lnTo>
                  <a:lnTo>
                    <a:pt x="2889279" y="317500"/>
                  </a:lnTo>
                  <a:lnTo>
                    <a:pt x="2880513" y="127000"/>
                  </a:lnTo>
                  <a:lnTo>
                    <a:pt x="2878321" y="88900"/>
                  </a:lnTo>
                  <a:lnTo>
                    <a:pt x="2876565" y="63500"/>
                  </a:lnTo>
                  <a:lnTo>
                    <a:pt x="2872498" y="63500"/>
                  </a:lnTo>
                  <a:lnTo>
                    <a:pt x="2863804" y="50800"/>
                  </a:lnTo>
                  <a:lnTo>
                    <a:pt x="2788594" y="50800"/>
                  </a:lnTo>
                  <a:lnTo>
                    <a:pt x="2746313" y="38100"/>
                  </a:lnTo>
                  <a:lnTo>
                    <a:pt x="2509508" y="38100"/>
                  </a:lnTo>
                  <a:lnTo>
                    <a:pt x="2458448" y="25400"/>
                  </a:lnTo>
                  <a:lnTo>
                    <a:pt x="2900238" y="25400"/>
                  </a:lnTo>
                  <a:lnTo>
                    <a:pt x="2901323" y="38100"/>
                  </a:lnTo>
                  <a:lnTo>
                    <a:pt x="2902807" y="63500"/>
                  </a:lnTo>
                  <a:lnTo>
                    <a:pt x="2903891" y="76200"/>
                  </a:lnTo>
                  <a:lnTo>
                    <a:pt x="2906346" y="114300"/>
                  </a:lnTo>
                  <a:lnTo>
                    <a:pt x="2910569" y="215900"/>
                  </a:lnTo>
                  <a:lnTo>
                    <a:pt x="2913024" y="266700"/>
                  </a:lnTo>
                  <a:lnTo>
                    <a:pt x="2913789" y="381000"/>
                  </a:lnTo>
                  <a:lnTo>
                    <a:pt x="2914906" y="508000"/>
                  </a:lnTo>
                  <a:lnTo>
                    <a:pt x="2918322" y="850900"/>
                  </a:lnTo>
                  <a:lnTo>
                    <a:pt x="2920491" y="1054100"/>
                  </a:lnTo>
                  <a:lnTo>
                    <a:pt x="2922064" y="1193800"/>
                  </a:lnTo>
                  <a:lnTo>
                    <a:pt x="2923717" y="1346200"/>
                  </a:lnTo>
                  <a:lnTo>
                    <a:pt x="2925430" y="1485900"/>
                  </a:lnTo>
                  <a:lnTo>
                    <a:pt x="2927185" y="1625600"/>
                  </a:lnTo>
                  <a:lnTo>
                    <a:pt x="2928072" y="1701800"/>
                  </a:lnTo>
                  <a:lnTo>
                    <a:pt x="2931627" y="1955800"/>
                  </a:lnTo>
                  <a:lnTo>
                    <a:pt x="2934235" y="2108200"/>
                  </a:lnTo>
                  <a:lnTo>
                    <a:pt x="2935081" y="2159000"/>
                  </a:lnTo>
                  <a:lnTo>
                    <a:pt x="2936722" y="2235200"/>
                  </a:lnTo>
                  <a:lnTo>
                    <a:pt x="2937513" y="2273300"/>
                  </a:lnTo>
                  <a:lnTo>
                    <a:pt x="2938280" y="2298700"/>
                  </a:lnTo>
                  <a:lnTo>
                    <a:pt x="2939022" y="2324100"/>
                  </a:lnTo>
                  <a:lnTo>
                    <a:pt x="2939737" y="2336800"/>
                  </a:lnTo>
                  <a:lnTo>
                    <a:pt x="2940421" y="2349500"/>
                  </a:lnTo>
                  <a:lnTo>
                    <a:pt x="2942951" y="2400300"/>
                  </a:lnTo>
                  <a:lnTo>
                    <a:pt x="2944565" y="2438400"/>
                  </a:lnTo>
                  <a:lnTo>
                    <a:pt x="2945427" y="2489200"/>
                  </a:lnTo>
                  <a:lnTo>
                    <a:pt x="2945633" y="2527300"/>
                  </a:lnTo>
                  <a:lnTo>
                    <a:pt x="2945557" y="2590800"/>
                  </a:lnTo>
                  <a:lnTo>
                    <a:pt x="2945156" y="2641600"/>
                  </a:lnTo>
                  <a:lnTo>
                    <a:pt x="2944665" y="2692400"/>
                  </a:lnTo>
                  <a:lnTo>
                    <a:pt x="2944249" y="2730500"/>
                  </a:lnTo>
                  <a:lnTo>
                    <a:pt x="2944205" y="2743200"/>
                  </a:lnTo>
                  <a:lnTo>
                    <a:pt x="2944255" y="2857500"/>
                  </a:lnTo>
                  <a:lnTo>
                    <a:pt x="2944478" y="2895600"/>
                  </a:lnTo>
                  <a:lnTo>
                    <a:pt x="2944936" y="2946400"/>
                  </a:lnTo>
                  <a:lnTo>
                    <a:pt x="2945522" y="2997200"/>
                  </a:lnTo>
                  <a:lnTo>
                    <a:pt x="2946204" y="3048000"/>
                  </a:lnTo>
                  <a:lnTo>
                    <a:pt x="2947727" y="3149600"/>
                  </a:lnTo>
                  <a:lnTo>
                    <a:pt x="2947727" y="3238500"/>
                  </a:lnTo>
                  <a:close/>
                </a:path>
                <a:path w="2948304" h="3238500">
                  <a:moveTo>
                    <a:pt x="390521" y="50800"/>
                  </a:moveTo>
                  <a:lnTo>
                    <a:pt x="41772" y="50800"/>
                  </a:lnTo>
                  <a:lnTo>
                    <a:pt x="65424" y="38100"/>
                  </a:lnTo>
                  <a:lnTo>
                    <a:pt x="427715" y="38100"/>
                  </a:lnTo>
                  <a:lnTo>
                    <a:pt x="390521" y="50800"/>
                  </a:lnTo>
                  <a:close/>
                </a:path>
                <a:path w="2948304" h="3238500">
                  <a:moveTo>
                    <a:pt x="2560308" y="3213100"/>
                  </a:moveTo>
                  <a:lnTo>
                    <a:pt x="4913" y="3213100"/>
                  </a:lnTo>
                  <a:lnTo>
                    <a:pt x="5683" y="3200400"/>
                  </a:lnTo>
                  <a:lnTo>
                    <a:pt x="12190" y="3162300"/>
                  </a:lnTo>
                  <a:lnTo>
                    <a:pt x="13902" y="3124200"/>
                  </a:lnTo>
                  <a:lnTo>
                    <a:pt x="12875" y="3073400"/>
                  </a:lnTo>
                  <a:lnTo>
                    <a:pt x="11163" y="3022600"/>
                  </a:lnTo>
                  <a:lnTo>
                    <a:pt x="10328" y="2984500"/>
                  </a:lnTo>
                  <a:lnTo>
                    <a:pt x="9279" y="2933700"/>
                  </a:lnTo>
                  <a:lnTo>
                    <a:pt x="8145" y="2882900"/>
                  </a:lnTo>
                  <a:lnTo>
                    <a:pt x="7053" y="2832100"/>
                  </a:lnTo>
                  <a:lnTo>
                    <a:pt x="6133" y="2781300"/>
                  </a:lnTo>
                  <a:lnTo>
                    <a:pt x="5512" y="2743200"/>
                  </a:lnTo>
                  <a:lnTo>
                    <a:pt x="5410" y="2679700"/>
                  </a:lnTo>
                  <a:lnTo>
                    <a:pt x="5683" y="2641600"/>
                  </a:lnTo>
                  <a:lnTo>
                    <a:pt x="5440" y="2628900"/>
                  </a:lnTo>
                  <a:lnTo>
                    <a:pt x="5188" y="2603500"/>
                  </a:lnTo>
                  <a:lnTo>
                    <a:pt x="4928" y="2590800"/>
                  </a:lnTo>
                  <a:lnTo>
                    <a:pt x="4662" y="2552700"/>
                  </a:lnTo>
                  <a:lnTo>
                    <a:pt x="3561" y="2413000"/>
                  </a:lnTo>
                  <a:lnTo>
                    <a:pt x="2950" y="2298700"/>
                  </a:lnTo>
                  <a:lnTo>
                    <a:pt x="1903" y="2070100"/>
                  </a:lnTo>
                  <a:lnTo>
                    <a:pt x="1381" y="1930400"/>
                  </a:lnTo>
                  <a:lnTo>
                    <a:pt x="1030" y="1828800"/>
                  </a:lnTo>
                  <a:lnTo>
                    <a:pt x="505" y="1625600"/>
                  </a:lnTo>
                  <a:lnTo>
                    <a:pt x="333" y="1549400"/>
                  </a:lnTo>
                  <a:lnTo>
                    <a:pt x="95" y="1409700"/>
                  </a:lnTo>
                  <a:lnTo>
                    <a:pt x="0" y="952500"/>
                  </a:lnTo>
                  <a:lnTo>
                    <a:pt x="163" y="850900"/>
                  </a:lnTo>
                  <a:lnTo>
                    <a:pt x="274" y="800100"/>
                  </a:lnTo>
                  <a:lnTo>
                    <a:pt x="655" y="685800"/>
                  </a:lnTo>
                  <a:lnTo>
                    <a:pt x="972" y="622300"/>
                  </a:lnTo>
                  <a:lnTo>
                    <a:pt x="1184" y="584200"/>
                  </a:lnTo>
                  <a:lnTo>
                    <a:pt x="1508" y="546100"/>
                  </a:lnTo>
                  <a:lnTo>
                    <a:pt x="1872" y="495300"/>
                  </a:lnTo>
                  <a:lnTo>
                    <a:pt x="2279" y="457200"/>
                  </a:lnTo>
                  <a:lnTo>
                    <a:pt x="2729" y="419100"/>
                  </a:lnTo>
                  <a:lnTo>
                    <a:pt x="3766" y="368300"/>
                  </a:lnTo>
                  <a:lnTo>
                    <a:pt x="4994" y="317500"/>
                  </a:lnTo>
                  <a:lnTo>
                    <a:pt x="5683" y="304800"/>
                  </a:lnTo>
                  <a:lnTo>
                    <a:pt x="6482" y="279400"/>
                  </a:lnTo>
                  <a:lnTo>
                    <a:pt x="6711" y="228600"/>
                  </a:lnTo>
                  <a:lnTo>
                    <a:pt x="7510" y="215900"/>
                  </a:lnTo>
                  <a:lnTo>
                    <a:pt x="9165" y="165100"/>
                  </a:lnTo>
                  <a:lnTo>
                    <a:pt x="13160" y="88900"/>
                  </a:lnTo>
                  <a:lnTo>
                    <a:pt x="14816" y="63500"/>
                  </a:lnTo>
                  <a:lnTo>
                    <a:pt x="14816" y="50800"/>
                  </a:lnTo>
                  <a:lnTo>
                    <a:pt x="216274" y="50800"/>
                  </a:lnTo>
                  <a:lnTo>
                    <a:pt x="165973" y="63500"/>
                  </a:lnTo>
                  <a:lnTo>
                    <a:pt x="54798" y="63500"/>
                  </a:lnTo>
                  <a:lnTo>
                    <a:pt x="47921" y="76200"/>
                  </a:lnTo>
                  <a:lnTo>
                    <a:pt x="44125" y="76200"/>
                  </a:lnTo>
                  <a:lnTo>
                    <a:pt x="42213" y="88900"/>
                  </a:lnTo>
                  <a:lnTo>
                    <a:pt x="41128" y="127000"/>
                  </a:lnTo>
                  <a:lnTo>
                    <a:pt x="39644" y="190500"/>
                  </a:lnTo>
                  <a:lnTo>
                    <a:pt x="38560" y="228600"/>
                  </a:lnTo>
                  <a:lnTo>
                    <a:pt x="36905" y="279400"/>
                  </a:lnTo>
                  <a:lnTo>
                    <a:pt x="32909" y="393700"/>
                  </a:lnTo>
                  <a:lnTo>
                    <a:pt x="31254" y="444500"/>
                  </a:lnTo>
                  <a:lnTo>
                    <a:pt x="29906" y="495300"/>
                  </a:lnTo>
                  <a:lnTo>
                    <a:pt x="29275" y="546100"/>
                  </a:lnTo>
                  <a:lnTo>
                    <a:pt x="29034" y="584200"/>
                  </a:lnTo>
                  <a:lnTo>
                    <a:pt x="28840" y="622300"/>
                  </a:lnTo>
                  <a:lnTo>
                    <a:pt x="28729" y="660400"/>
                  </a:lnTo>
                  <a:lnTo>
                    <a:pt x="28613" y="711200"/>
                  </a:lnTo>
                  <a:lnTo>
                    <a:pt x="28693" y="1054100"/>
                  </a:lnTo>
                  <a:lnTo>
                    <a:pt x="29082" y="1231900"/>
                  </a:lnTo>
                  <a:lnTo>
                    <a:pt x="29635" y="1409700"/>
                  </a:lnTo>
                  <a:lnTo>
                    <a:pt x="30020" y="1524000"/>
                  </a:lnTo>
                  <a:lnTo>
                    <a:pt x="30785" y="1701800"/>
                  </a:lnTo>
                  <a:lnTo>
                    <a:pt x="31382" y="1828800"/>
                  </a:lnTo>
                  <a:lnTo>
                    <a:pt x="32019" y="1955800"/>
                  </a:lnTo>
                  <a:lnTo>
                    <a:pt x="32911" y="2108200"/>
                  </a:lnTo>
                  <a:lnTo>
                    <a:pt x="34132" y="2298700"/>
                  </a:lnTo>
                  <a:lnTo>
                    <a:pt x="35528" y="2451100"/>
                  </a:lnTo>
                  <a:lnTo>
                    <a:pt x="36162" y="2501900"/>
                  </a:lnTo>
                  <a:lnTo>
                    <a:pt x="36733" y="2527300"/>
                  </a:lnTo>
                  <a:lnTo>
                    <a:pt x="36850" y="2628900"/>
                  </a:lnTo>
                  <a:lnTo>
                    <a:pt x="37128" y="2679700"/>
                  </a:lnTo>
                  <a:lnTo>
                    <a:pt x="37669" y="2730500"/>
                  </a:lnTo>
                  <a:lnTo>
                    <a:pt x="38560" y="2781300"/>
                  </a:lnTo>
                  <a:lnTo>
                    <a:pt x="39131" y="2819400"/>
                  </a:lnTo>
                  <a:lnTo>
                    <a:pt x="41642" y="2908300"/>
                  </a:lnTo>
                  <a:lnTo>
                    <a:pt x="42213" y="2959100"/>
                  </a:lnTo>
                  <a:lnTo>
                    <a:pt x="42134" y="3022600"/>
                  </a:lnTo>
                  <a:lnTo>
                    <a:pt x="41985" y="3060700"/>
                  </a:lnTo>
                  <a:lnTo>
                    <a:pt x="41442" y="3111500"/>
                  </a:lnTo>
                  <a:lnTo>
                    <a:pt x="40386" y="3162300"/>
                  </a:lnTo>
                  <a:lnTo>
                    <a:pt x="40386" y="3175000"/>
                  </a:lnTo>
                  <a:lnTo>
                    <a:pt x="41442" y="3175000"/>
                  </a:lnTo>
                  <a:lnTo>
                    <a:pt x="44724" y="3187700"/>
                  </a:lnTo>
                  <a:lnTo>
                    <a:pt x="272883" y="3187700"/>
                  </a:lnTo>
                  <a:lnTo>
                    <a:pt x="324367" y="3200400"/>
                  </a:lnTo>
                  <a:lnTo>
                    <a:pt x="2515467" y="3200400"/>
                  </a:lnTo>
                  <a:lnTo>
                    <a:pt x="2560308" y="3213100"/>
                  </a:lnTo>
                  <a:close/>
                </a:path>
                <a:path w="2948304" h="3238500">
                  <a:moveTo>
                    <a:pt x="2071455" y="3200400"/>
                  </a:moveTo>
                  <a:lnTo>
                    <a:pt x="1696875" y="3200400"/>
                  </a:lnTo>
                  <a:lnTo>
                    <a:pt x="1759897" y="3187700"/>
                  </a:lnTo>
                  <a:lnTo>
                    <a:pt x="2039935" y="3187700"/>
                  </a:lnTo>
                  <a:lnTo>
                    <a:pt x="2071455" y="3200400"/>
                  </a:lnTo>
                  <a:close/>
                </a:path>
                <a:path w="2948304" h="3238500">
                  <a:moveTo>
                    <a:pt x="883793" y="3238500"/>
                  </a:moveTo>
                  <a:lnTo>
                    <a:pt x="394673" y="3238500"/>
                  </a:lnTo>
                  <a:lnTo>
                    <a:pt x="335162" y="3225800"/>
                  </a:lnTo>
                  <a:lnTo>
                    <a:pt x="945377" y="3225800"/>
                  </a:lnTo>
                  <a:lnTo>
                    <a:pt x="883793" y="3238500"/>
                  </a:lnTo>
                  <a:close/>
                </a:path>
              </a:pathLst>
            </a:custGeom>
            <a:solidFill>
              <a:srgbClr val="FFFFFF"/>
            </a:solidFill>
          </p:spPr>
          <p:txBody>
            <a:bodyPr wrap="square" lIns="0" tIns="0" rIns="0" bIns="0" rtlCol="0"/>
            <a:lstStyle/>
            <a:p>
              <a:endParaRPr sz="2392"/>
            </a:p>
          </p:txBody>
        </p:sp>
        <p:pic>
          <p:nvPicPr>
            <p:cNvPr id="32" name="object 32"/>
            <p:cNvPicPr/>
            <p:nvPr/>
          </p:nvPicPr>
          <p:blipFill>
            <a:blip r:embed="rId7" cstate="print"/>
            <a:stretch>
              <a:fillRect/>
            </a:stretch>
          </p:blipFill>
          <p:spPr>
            <a:xfrm>
              <a:off x="1327850" y="1508602"/>
              <a:ext cx="1511994" cy="330199"/>
            </a:xfrm>
            <a:prstGeom prst="rect">
              <a:avLst/>
            </a:prstGeom>
          </p:spPr>
        </p:pic>
      </p:grpSp>
      <p:grpSp>
        <p:nvGrpSpPr>
          <p:cNvPr id="33" name="object 33"/>
          <p:cNvGrpSpPr/>
          <p:nvPr/>
        </p:nvGrpSpPr>
        <p:grpSpPr>
          <a:xfrm>
            <a:off x="-1" y="9465170"/>
            <a:ext cx="9134475" cy="2711972"/>
            <a:chOff x="-693" y="8315334"/>
            <a:chExt cx="7535545" cy="2382520"/>
          </a:xfrm>
        </p:grpSpPr>
        <p:pic>
          <p:nvPicPr>
            <p:cNvPr id="34" name="object 34"/>
            <p:cNvPicPr/>
            <p:nvPr/>
          </p:nvPicPr>
          <p:blipFill>
            <a:blip r:embed="rId8" cstate="print"/>
            <a:stretch>
              <a:fillRect/>
            </a:stretch>
          </p:blipFill>
          <p:spPr>
            <a:xfrm>
              <a:off x="3509230" y="10077503"/>
              <a:ext cx="1134751" cy="619030"/>
            </a:xfrm>
            <a:prstGeom prst="rect">
              <a:avLst/>
            </a:prstGeom>
          </p:spPr>
        </p:pic>
        <p:pic>
          <p:nvPicPr>
            <p:cNvPr id="35" name="object 35"/>
            <p:cNvPicPr/>
            <p:nvPr/>
          </p:nvPicPr>
          <p:blipFill>
            <a:blip r:embed="rId9" cstate="print"/>
            <a:stretch>
              <a:fillRect/>
            </a:stretch>
          </p:blipFill>
          <p:spPr>
            <a:xfrm>
              <a:off x="6574968" y="10030403"/>
              <a:ext cx="959730" cy="666576"/>
            </a:xfrm>
            <a:prstGeom prst="rect">
              <a:avLst/>
            </a:prstGeom>
          </p:spPr>
        </p:pic>
        <p:pic>
          <p:nvPicPr>
            <p:cNvPr id="36" name="object 36"/>
            <p:cNvPicPr/>
            <p:nvPr/>
          </p:nvPicPr>
          <p:blipFill>
            <a:blip r:embed="rId10" cstate="print"/>
            <a:stretch>
              <a:fillRect/>
            </a:stretch>
          </p:blipFill>
          <p:spPr>
            <a:xfrm>
              <a:off x="-693" y="10022096"/>
              <a:ext cx="1284082" cy="675480"/>
            </a:xfrm>
            <a:prstGeom prst="rect">
              <a:avLst/>
            </a:prstGeom>
          </p:spPr>
        </p:pic>
        <p:sp>
          <p:nvSpPr>
            <p:cNvPr id="37" name="object 37"/>
            <p:cNvSpPr/>
            <p:nvPr/>
          </p:nvSpPr>
          <p:spPr>
            <a:xfrm>
              <a:off x="707880" y="8323484"/>
              <a:ext cx="6234430" cy="2021839"/>
            </a:xfrm>
            <a:custGeom>
              <a:avLst/>
              <a:gdLst/>
              <a:ahLst/>
              <a:cxnLst/>
              <a:rect l="l" t="t" r="r" b="b"/>
              <a:pathLst>
                <a:path w="6234430" h="2021840">
                  <a:moveTo>
                    <a:pt x="0" y="0"/>
                  </a:moveTo>
                  <a:lnTo>
                    <a:pt x="6233930" y="12940"/>
                  </a:lnTo>
                  <a:lnTo>
                    <a:pt x="6233930" y="1297740"/>
                  </a:lnTo>
                  <a:lnTo>
                    <a:pt x="6203782" y="1988861"/>
                  </a:lnTo>
                  <a:lnTo>
                    <a:pt x="3128843" y="2021212"/>
                  </a:lnTo>
                  <a:lnTo>
                    <a:pt x="32301" y="2012585"/>
                  </a:lnTo>
                  <a:lnTo>
                    <a:pt x="0" y="0"/>
                  </a:lnTo>
                  <a:close/>
                </a:path>
              </a:pathLst>
            </a:custGeom>
            <a:solidFill>
              <a:srgbClr val="082944"/>
            </a:solidFill>
          </p:spPr>
          <p:txBody>
            <a:bodyPr wrap="square" lIns="0" tIns="0" rIns="0" bIns="0" rtlCol="0"/>
            <a:lstStyle/>
            <a:p>
              <a:endParaRPr sz="2392"/>
            </a:p>
          </p:txBody>
        </p:sp>
        <p:sp>
          <p:nvSpPr>
            <p:cNvPr id="38" name="object 38"/>
            <p:cNvSpPr/>
            <p:nvPr/>
          </p:nvSpPr>
          <p:spPr>
            <a:xfrm>
              <a:off x="684192" y="8315334"/>
              <a:ext cx="6275705" cy="2057400"/>
            </a:xfrm>
            <a:custGeom>
              <a:avLst/>
              <a:gdLst/>
              <a:ahLst/>
              <a:cxnLst/>
              <a:rect l="l" t="t" r="r" b="b"/>
              <a:pathLst>
                <a:path w="6275705" h="2057400">
                  <a:moveTo>
                    <a:pt x="563080" y="2044700"/>
                  </a:moveTo>
                  <a:lnTo>
                    <a:pt x="4458730" y="2044700"/>
                  </a:lnTo>
                  <a:lnTo>
                    <a:pt x="3657377" y="2057400"/>
                  </a:lnTo>
                  <a:lnTo>
                    <a:pt x="611806" y="2057400"/>
                  </a:lnTo>
                  <a:lnTo>
                    <a:pt x="563080" y="2044700"/>
                  </a:lnTo>
                  <a:close/>
                </a:path>
                <a:path w="6275705" h="2057400">
                  <a:moveTo>
                    <a:pt x="200750" y="2032000"/>
                  </a:moveTo>
                  <a:lnTo>
                    <a:pt x="5480679" y="2032000"/>
                  </a:lnTo>
                  <a:lnTo>
                    <a:pt x="5427962" y="2044700"/>
                  </a:lnTo>
                  <a:lnTo>
                    <a:pt x="252511" y="2044700"/>
                  </a:lnTo>
                  <a:lnTo>
                    <a:pt x="200750" y="2032000"/>
                  </a:lnTo>
                  <a:close/>
                </a:path>
                <a:path w="6275705" h="2057400">
                  <a:moveTo>
                    <a:pt x="0" y="0"/>
                  </a:moveTo>
                  <a:lnTo>
                    <a:pt x="1065511" y="0"/>
                  </a:lnTo>
                  <a:lnTo>
                    <a:pt x="1116783" y="12700"/>
                  </a:lnTo>
                  <a:lnTo>
                    <a:pt x="6212060" y="12700"/>
                  </a:lnTo>
                  <a:lnTo>
                    <a:pt x="6224240" y="25400"/>
                  </a:lnTo>
                  <a:lnTo>
                    <a:pt x="38761" y="25400"/>
                  </a:lnTo>
                  <a:lnTo>
                    <a:pt x="37180" y="50800"/>
                  </a:lnTo>
                  <a:lnTo>
                    <a:pt x="35800" y="63500"/>
                  </a:lnTo>
                  <a:lnTo>
                    <a:pt x="34825" y="76200"/>
                  </a:lnTo>
                  <a:lnTo>
                    <a:pt x="34454" y="101600"/>
                  </a:lnTo>
                  <a:lnTo>
                    <a:pt x="35729" y="152400"/>
                  </a:lnTo>
                  <a:lnTo>
                    <a:pt x="36901" y="203200"/>
                  </a:lnTo>
                  <a:lnTo>
                    <a:pt x="37865" y="254000"/>
                  </a:lnTo>
                  <a:lnTo>
                    <a:pt x="38520" y="292100"/>
                  </a:lnTo>
                  <a:lnTo>
                    <a:pt x="38761" y="342900"/>
                  </a:lnTo>
                  <a:lnTo>
                    <a:pt x="38122" y="381000"/>
                  </a:lnTo>
                  <a:lnTo>
                    <a:pt x="36877" y="406400"/>
                  </a:lnTo>
                  <a:lnTo>
                    <a:pt x="36036" y="431800"/>
                  </a:lnTo>
                  <a:lnTo>
                    <a:pt x="36608" y="457200"/>
                  </a:lnTo>
                  <a:lnTo>
                    <a:pt x="36978" y="495300"/>
                  </a:lnTo>
                  <a:lnTo>
                    <a:pt x="37954" y="520700"/>
                  </a:lnTo>
                  <a:lnTo>
                    <a:pt x="39333" y="546100"/>
                  </a:lnTo>
                  <a:lnTo>
                    <a:pt x="40914" y="571500"/>
                  </a:lnTo>
                  <a:lnTo>
                    <a:pt x="41998" y="584200"/>
                  </a:lnTo>
                  <a:lnTo>
                    <a:pt x="43173" y="609600"/>
                  </a:lnTo>
                  <a:lnTo>
                    <a:pt x="44428" y="635000"/>
                  </a:lnTo>
                  <a:lnTo>
                    <a:pt x="45752" y="673100"/>
                  </a:lnTo>
                  <a:lnTo>
                    <a:pt x="47133" y="711200"/>
                  </a:lnTo>
                  <a:lnTo>
                    <a:pt x="48560" y="762000"/>
                  </a:lnTo>
                  <a:lnTo>
                    <a:pt x="51503" y="889000"/>
                  </a:lnTo>
                  <a:lnTo>
                    <a:pt x="54490" y="1016000"/>
                  </a:lnTo>
                  <a:lnTo>
                    <a:pt x="55970" y="1092200"/>
                  </a:lnTo>
                  <a:lnTo>
                    <a:pt x="57426" y="1155700"/>
                  </a:lnTo>
                  <a:lnTo>
                    <a:pt x="58847" y="1231900"/>
                  </a:lnTo>
                  <a:lnTo>
                    <a:pt x="60221" y="1295400"/>
                  </a:lnTo>
                  <a:lnTo>
                    <a:pt x="61536" y="1371600"/>
                  </a:lnTo>
                  <a:lnTo>
                    <a:pt x="62780" y="1435100"/>
                  </a:lnTo>
                  <a:lnTo>
                    <a:pt x="63943" y="1498600"/>
                  </a:lnTo>
                  <a:lnTo>
                    <a:pt x="65013" y="1562100"/>
                  </a:lnTo>
                  <a:lnTo>
                    <a:pt x="65977" y="1625600"/>
                  </a:lnTo>
                  <a:lnTo>
                    <a:pt x="66825" y="1676400"/>
                  </a:lnTo>
                  <a:lnTo>
                    <a:pt x="67544" y="1714500"/>
                  </a:lnTo>
                  <a:lnTo>
                    <a:pt x="68124" y="1752600"/>
                  </a:lnTo>
                  <a:lnTo>
                    <a:pt x="68552" y="1778000"/>
                  </a:lnTo>
                  <a:lnTo>
                    <a:pt x="68818" y="1803400"/>
                  </a:lnTo>
                  <a:lnTo>
                    <a:pt x="68909" y="1816100"/>
                  </a:lnTo>
                  <a:lnTo>
                    <a:pt x="72139" y="1854200"/>
                  </a:lnTo>
                  <a:lnTo>
                    <a:pt x="81829" y="1955800"/>
                  </a:lnTo>
                  <a:lnTo>
                    <a:pt x="84145" y="1981200"/>
                  </a:lnTo>
                  <a:lnTo>
                    <a:pt x="90663" y="1981200"/>
                  </a:lnTo>
                  <a:lnTo>
                    <a:pt x="105585" y="1993900"/>
                  </a:lnTo>
                  <a:lnTo>
                    <a:pt x="223793" y="1993900"/>
                  </a:lnTo>
                  <a:lnTo>
                    <a:pt x="276244" y="2006600"/>
                  </a:lnTo>
                  <a:lnTo>
                    <a:pt x="538924" y="2006600"/>
                  </a:lnTo>
                  <a:lnTo>
                    <a:pt x="588083" y="2019300"/>
                  </a:lnTo>
                  <a:lnTo>
                    <a:pt x="5848897" y="2019300"/>
                  </a:lnTo>
                  <a:lnTo>
                    <a:pt x="5799124" y="2032000"/>
                  </a:lnTo>
                  <a:lnTo>
                    <a:pt x="55989" y="2032000"/>
                  </a:lnTo>
                  <a:lnTo>
                    <a:pt x="54710" y="2006600"/>
                  </a:lnTo>
                  <a:lnTo>
                    <a:pt x="52960" y="1981200"/>
                  </a:lnTo>
                  <a:lnTo>
                    <a:pt x="51681" y="1968500"/>
                  </a:lnTo>
                  <a:lnTo>
                    <a:pt x="48788" y="1943100"/>
                  </a:lnTo>
                  <a:lnTo>
                    <a:pt x="46298" y="1905000"/>
                  </a:lnTo>
                  <a:lnTo>
                    <a:pt x="43808" y="1879600"/>
                  </a:lnTo>
                  <a:lnTo>
                    <a:pt x="40914" y="1841500"/>
                  </a:lnTo>
                  <a:lnTo>
                    <a:pt x="40813" y="1828800"/>
                  </a:lnTo>
                  <a:lnTo>
                    <a:pt x="40517" y="1816100"/>
                  </a:lnTo>
                  <a:lnTo>
                    <a:pt x="40040" y="1778000"/>
                  </a:lnTo>
                  <a:lnTo>
                    <a:pt x="39393" y="1739900"/>
                  </a:lnTo>
                  <a:lnTo>
                    <a:pt x="38589" y="1701800"/>
                  </a:lnTo>
                  <a:lnTo>
                    <a:pt x="37640" y="1651000"/>
                  </a:lnTo>
                  <a:lnTo>
                    <a:pt x="36558" y="1587500"/>
                  </a:lnTo>
                  <a:lnTo>
                    <a:pt x="35357" y="1524000"/>
                  </a:lnTo>
                  <a:lnTo>
                    <a:pt x="34049" y="1460500"/>
                  </a:lnTo>
                  <a:lnTo>
                    <a:pt x="32645" y="1397000"/>
                  </a:lnTo>
                  <a:lnTo>
                    <a:pt x="31159" y="1320800"/>
                  </a:lnTo>
                  <a:lnTo>
                    <a:pt x="29602" y="1257300"/>
                  </a:lnTo>
                  <a:lnTo>
                    <a:pt x="27988" y="1181100"/>
                  </a:lnTo>
                  <a:lnTo>
                    <a:pt x="26328" y="1104900"/>
                  </a:lnTo>
                  <a:lnTo>
                    <a:pt x="24634" y="1041400"/>
                  </a:lnTo>
                  <a:lnTo>
                    <a:pt x="22921" y="965200"/>
                  </a:lnTo>
                  <a:lnTo>
                    <a:pt x="19481" y="838200"/>
                  </a:lnTo>
                  <a:lnTo>
                    <a:pt x="17779" y="787400"/>
                  </a:lnTo>
                  <a:lnTo>
                    <a:pt x="16107" y="736600"/>
                  </a:lnTo>
                  <a:lnTo>
                    <a:pt x="14476" y="685800"/>
                  </a:lnTo>
                  <a:lnTo>
                    <a:pt x="12898" y="647700"/>
                  </a:lnTo>
                  <a:lnTo>
                    <a:pt x="11387" y="622300"/>
                  </a:lnTo>
                  <a:lnTo>
                    <a:pt x="9955" y="596900"/>
                  </a:lnTo>
                  <a:lnTo>
                    <a:pt x="8613" y="584200"/>
                  </a:lnTo>
                  <a:lnTo>
                    <a:pt x="4031" y="533400"/>
                  </a:lnTo>
                  <a:lnTo>
                    <a:pt x="2446" y="482600"/>
                  </a:lnTo>
                  <a:lnTo>
                    <a:pt x="2721" y="431800"/>
                  </a:lnTo>
                  <a:lnTo>
                    <a:pt x="3721" y="381000"/>
                  </a:lnTo>
                  <a:lnTo>
                    <a:pt x="4307" y="330200"/>
                  </a:lnTo>
                  <a:lnTo>
                    <a:pt x="3936" y="266700"/>
                  </a:lnTo>
                  <a:lnTo>
                    <a:pt x="2961" y="215900"/>
                  </a:lnTo>
                  <a:lnTo>
                    <a:pt x="1581" y="152400"/>
                  </a:lnTo>
                  <a:lnTo>
                    <a:pt x="0" y="101600"/>
                  </a:lnTo>
                  <a:lnTo>
                    <a:pt x="0" y="0"/>
                  </a:lnTo>
                  <a:close/>
                </a:path>
                <a:path w="6275705" h="2057400">
                  <a:moveTo>
                    <a:pt x="5233233" y="2006600"/>
                  </a:moveTo>
                  <a:lnTo>
                    <a:pt x="6146902" y="2006600"/>
                  </a:lnTo>
                  <a:lnTo>
                    <a:pt x="6094649" y="2019300"/>
                  </a:lnTo>
                  <a:lnTo>
                    <a:pt x="5184179" y="2019300"/>
                  </a:lnTo>
                  <a:lnTo>
                    <a:pt x="5233233" y="2006600"/>
                  </a:lnTo>
                  <a:close/>
                </a:path>
                <a:path w="6275705" h="2057400">
                  <a:moveTo>
                    <a:pt x="5601858" y="1993900"/>
                  </a:moveTo>
                  <a:lnTo>
                    <a:pt x="6253311" y="1993900"/>
                  </a:lnTo>
                  <a:lnTo>
                    <a:pt x="6223946" y="2006600"/>
                  </a:lnTo>
                  <a:lnTo>
                    <a:pt x="5548560" y="2006600"/>
                  </a:lnTo>
                  <a:lnTo>
                    <a:pt x="5601858" y="1993900"/>
                  </a:lnTo>
                  <a:close/>
                </a:path>
                <a:path w="6275705" h="2057400">
                  <a:moveTo>
                    <a:pt x="497641" y="25400"/>
                  </a:moveTo>
                  <a:lnTo>
                    <a:pt x="6265963" y="25400"/>
                  </a:lnTo>
                  <a:lnTo>
                    <a:pt x="6269294" y="38100"/>
                  </a:lnTo>
                  <a:lnTo>
                    <a:pt x="6268385" y="50800"/>
                  </a:lnTo>
                  <a:lnTo>
                    <a:pt x="6260714" y="88900"/>
                  </a:lnTo>
                  <a:lnTo>
                    <a:pt x="6258695" y="114300"/>
                  </a:lnTo>
                  <a:lnTo>
                    <a:pt x="6259906" y="152400"/>
                  </a:lnTo>
                  <a:lnTo>
                    <a:pt x="6261925" y="177800"/>
                  </a:lnTo>
                  <a:lnTo>
                    <a:pt x="6263631" y="228600"/>
                  </a:lnTo>
                  <a:lnTo>
                    <a:pt x="6265750" y="266700"/>
                  </a:lnTo>
                  <a:lnTo>
                    <a:pt x="6267662" y="317500"/>
                  </a:lnTo>
                  <a:lnTo>
                    <a:pt x="6268747" y="368300"/>
                  </a:lnTo>
                  <a:lnTo>
                    <a:pt x="6268385" y="406400"/>
                  </a:lnTo>
                  <a:lnTo>
                    <a:pt x="6268862" y="431800"/>
                  </a:lnTo>
                  <a:lnTo>
                    <a:pt x="6270958" y="558800"/>
                  </a:lnTo>
                  <a:lnTo>
                    <a:pt x="6272019" y="660400"/>
                  </a:lnTo>
                  <a:lnTo>
                    <a:pt x="6272529" y="711200"/>
                  </a:lnTo>
                  <a:lnTo>
                    <a:pt x="6273471" y="838200"/>
                  </a:lnTo>
                  <a:lnTo>
                    <a:pt x="6274262" y="977900"/>
                  </a:lnTo>
                  <a:lnTo>
                    <a:pt x="6274583" y="1041400"/>
                  </a:lnTo>
                  <a:lnTo>
                    <a:pt x="6275042" y="1181100"/>
                  </a:lnTo>
                  <a:lnTo>
                    <a:pt x="6275143" y="1397000"/>
                  </a:lnTo>
                  <a:lnTo>
                    <a:pt x="6275028" y="1460500"/>
                  </a:lnTo>
                  <a:lnTo>
                    <a:pt x="6274442" y="1574800"/>
                  </a:lnTo>
                  <a:lnTo>
                    <a:pt x="6273979" y="1625600"/>
                  </a:lnTo>
                  <a:lnTo>
                    <a:pt x="6273394" y="1676400"/>
                  </a:lnTo>
                  <a:lnTo>
                    <a:pt x="6272680" y="1714500"/>
                  </a:lnTo>
                  <a:lnTo>
                    <a:pt x="6271829" y="1752600"/>
                  </a:lnTo>
                  <a:lnTo>
                    <a:pt x="6269689" y="1803400"/>
                  </a:lnTo>
                  <a:lnTo>
                    <a:pt x="6268385" y="1816100"/>
                  </a:lnTo>
                  <a:lnTo>
                    <a:pt x="6267443" y="1841500"/>
                  </a:lnTo>
                  <a:lnTo>
                    <a:pt x="6267174" y="1866900"/>
                  </a:lnTo>
                  <a:lnTo>
                    <a:pt x="6266232" y="1879600"/>
                  </a:lnTo>
                  <a:lnTo>
                    <a:pt x="6264280" y="1905000"/>
                  </a:lnTo>
                  <a:lnTo>
                    <a:pt x="6259570" y="1955800"/>
                  </a:lnTo>
                  <a:lnTo>
                    <a:pt x="6257618" y="1993900"/>
                  </a:lnTo>
                  <a:lnTo>
                    <a:pt x="5954057" y="1993900"/>
                  </a:lnTo>
                  <a:lnTo>
                    <a:pt x="6003319" y="1981200"/>
                  </a:lnTo>
                  <a:lnTo>
                    <a:pt x="6210479" y="1981200"/>
                  </a:lnTo>
                  <a:lnTo>
                    <a:pt x="6218588" y="1968500"/>
                  </a:lnTo>
                  <a:lnTo>
                    <a:pt x="6223063" y="1968500"/>
                  </a:lnTo>
                  <a:lnTo>
                    <a:pt x="6225317" y="1955800"/>
                  </a:lnTo>
                  <a:lnTo>
                    <a:pt x="6226596" y="1930400"/>
                  </a:lnTo>
                  <a:lnTo>
                    <a:pt x="6228345" y="1892300"/>
                  </a:lnTo>
                  <a:lnTo>
                    <a:pt x="6229624" y="1866900"/>
                  </a:lnTo>
                  <a:lnTo>
                    <a:pt x="6231575" y="1841500"/>
                  </a:lnTo>
                  <a:lnTo>
                    <a:pt x="6236286" y="1765300"/>
                  </a:lnTo>
                  <a:lnTo>
                    <a:pt x="6238238" y="1739900"/>
                  </a:lnTo>
                  <a:lnTo>
                    <a:pt x="6239946" y="1701800"/>
                  </a:lnTo>
                  <a:lnTo>
                    <a:pt x="6240990" y="1638300"/>
                  </a:lnTo>
                  <a:lnTo>
                    <a:pt x="6241287" y="1587500"/>
                  </a:lnTo>
                  <a:lnTo>
                    <a:pt x="6241367" y="1562100"/>
                  </a:lnTo>
                  <a:lnTo>
                    <a:pt x="6241249" y="1371600"/>
                  </a:lnTo>
                  <a:lnTo>
                    <a:pt x="6241211" y="1358900"/>
                  </a:lnTo>
                  <a:lnTo>
                    <a:pt x="6240552" y="1219200"/>
                  </a:lnTo>
                  <a:lnTo>
                    <a:pt x="6240103" y="1143000"/>
                  </a:lnTo>
                  <a:lnTo>
                    <a:pt x="6239587" y="1079500"/>
                  </a:lnTo>
                  <a:lnTo>
                    <a:pt x="6238393" y="927100"/>
                  </a:lnTo>
                  <a:lnTo>
                    <a:pt x="6237735" y="863600"/>
                  </a:lnTo>
                  <a:lnTo>
                    <a:pt x="6235637" y="673100"/>
                  </a:lnTo>
                  <a:lnTo>
                    <a:pt x="6234930" y="622300"/>
                  </a:lnTo>
                  <a:lnTo>
                    <a:pt x="6233562" y="546100"/>
                  </a:lnTo>
                  <a:lnTo>
                    <a:pt x="6232922" y="520700"/>
                  </a:lnTo>
                  <a:lnTo>
                    <a:pt x="6232323" y="495300"/>
                  </a:lnTo>
                  <a:lnTo>
                    <a:pt x="6231777" y="482600"/>
                  </a:lnTo>
                  <a:lnTo>
                    <a:pt x="6231665" y="431800"/>
                  </a:lnTo>
                  <a:lnTo>
                    <a:pt x="6231508" y="406400"/>
                  </a:lnTo>
                  <a:lnTo>
                    <a:pt x="6230869" y="368300"/>
                  </a:lnTo>
                  <a:lnTo>
                    <a:pt x="6229624" y="330200"/>
                  </a:lnTo>
                  <a:lnTo>
                    <a:pt x="6228951" y="304800"/>
                  </a:lnTo>
                  <a:lnTo>
                    <a:pt x="6225990" y="254000"/>
                  </a:lnTo>
                  <a:lnTo>
                    <a:pt x="6225317" y="215900"/>
                  </a:lnTo>
                  <a:lnTo>
                    <a:pt x="6225351" y="190500"/>
                  </a:lnTo>
                  <a:lnTo>
                    <a:pt x="6225586" y="165100"/>
                  </a:lnTo>
                  <a:lnTo>
                    <a:pt x="6226226" y="127000"/>
                  </a:lnTo>
                  <a:lnTo>
                    <a:pt x="6227470" y="101600"/>
                  </a:lnTo>
                  <a:lnTo>
                    <a:pt x="6227470" y="76200"/>
                  </a:lnTo>
                  <a:lnTo>
                    <a:pt x="6226226" y="76200"/>
                  </a:lnTo>
                  <a:lnTo>
                    <a:pt x="6222356" y="63500"/>
                  </a:lnTo>
                  <a:lnTo>
                    <a:pt x="6169151" y="63500"/>
                  </a:lnTo>
                  <a:lnTo>
                    <a:pt x="6126073" y="50800"/>
                  </a:lnTo>
                  <a:lnTo>
                    <a:pt x="1103555" y="50800"/>
                  </a:lnTo>
                  <a:lnTo>
                    <a:pt x="1054641" y="38100"/>
                  </a:lnTo>
                  <a:lnTo>
                    <a:pt x="550343" y="38100"/>
                  </a:lnTo>
                  <a:lnTo>
                    <a:pt x="497641" y="25400"/>
                  </a:lnTo>
                  <a:close/>
                </a:path>
                <a:path w="6275705" h="2057400">
                  <a:moveTo>
                    <a:pt x="5797896" y="50800"/>
                  </a:moveTo>
                  <a:lnTo>
                    <a:pt x="5891744" y="50800"/>
                  </a:lnTo>
                  <a:lnTo>
                    <a:pt x="5844686" y="63500"/>
                  </a:lnTo>
                  <a:lnTo>
                    <a:pt x="5797896" y="50800"/>
                  </a:lnTo>
                  <a:close/>
                </a:path>
                <a:path w="6275705" h="2057400">
                  <a:moveTo>
                    <a:pt x="4868011" y="0"/>
                  </a:moveTo>
                  <a:lnTo>
                    <a:pt x="5324415" y="0"/>
                  </a:lnTo>
                  <a:lnTo>
                    <a:pt x="5377991" y="12700"/>
                  </a:lnTo>
                  <a:lnTo>
                    <a:pt x="4828457" y="12700"/>
                  </a:lnTo>
                  <a:lnTo>
                    <a:pt x="4868011" y="0"/>
                  </a:lnTo>
                  <a:close/>
                </a:path>
              </a:pathLst>
            </a:custGeom>
            <a:solidFill>
              <a:srgbClr val="FFFFFF"/>
            </a:solidFill>
          </p:spPr>
          <p:txBody>
            <a:bodyPr wrap="square" lIns="0" tIns="0" rIns="0" bIns="0" rtlCol="0"/>
            <a:lstStyle/>
            <a:p>
              <a:endParaRPr sz="2392"/>
            </a:p>
          </p:txBody>
        </p:sp>
      </p:grpSp>
      <p:sp>
        <p:nvSpPr>
          <p:cNvPr id="40" name="object 40"/>
          <p:cNvSpPr txBox="1"/>
          <p:nvPr/>
        </p:nvSpPr>
        <p:spPr>
          <a:xfrm>
            <a:off x="2662172" y="9611180"/>
            <a:ext cx="3899544" cy="347445"/>
          </a:xfrm>
          <a:prstGeom prst="rect">
            <a:avLst/>
          </a:prstGeom>
        </p:spPr>
        <p:txBody>
          <a:bodyPr vert="horz" wrap="square" lIns="0" tIns="14456" rIns="0" bIns="0" rtlCol="0">
            <a:spAutoFit/>
          </a:bodyPr>
          <a:lstStyle/>
          <a:p>
            <a:pPr algn="ctr">
              <a:spcBef>
                <a:spcPts val="114"/>
              </a:spcBef>
            </a:pPr>
            <a:r>
              <a:rPr sz="2163" b="1" spc="-137" dirty="0">
                <a:solidFill>
                  <a:srgbClr val="FFFFFF"/>
                </a:solidFill>
                <a:latin typeface="Trebuchet MS"/>
                <a:cs typeface="Trebuchet MS"/>
              </a:rPr>
              <a:t>My</a:t>
            </a:r>
            <a:r>
              <a:rPr sz="2163" b="1" spc="120" dirty="0">
                <a:solidFill>
                  <a:srgbClr val="FFFFFF"/>
                </a:solidFill>
                <a:latin typeface="Trebuchet MS"/>
                <a:cs typeface="Trebuchet MS"/>
              </a:rPr>
              <a:t> </a:t>
            </a:r>
            <a:r>
              <a:rPr lang="en-US" sz="2163" b="1" spc="-194" dirty="0">
                <a:solidFill>
                  <a:srgbClr val="FFFFFF"/>
                </a:solidFill>
                <a:latin typeface="Trebuchet MS"/>
                <a:cs typeface="Trebuchet MS"/>
              </a:rPr>
              <a:t>w</a:t>
            </a:r>
            <a:r>
              <a:rPr sz="2163" b="1" spc="-194" dirty="0">
                <a:solidFill>
                  <a:srgbClr val="FFFFFF"/>
                </a:solidFill>
                <a:latin typeface="Trebuchet MS"/>
                <a:cs typeface="Trebuchet MS"/>
              </a:rPr>
              <a:t>ish</a:t>
            </a:r>
            <a:r>
              <a:rPr sz="2163" b="1" spc="125" dirty="0">
                <a:solidFill>
                  <a:srgbClr val="FFFFFF"/>
                </a:solidFill>
                <a:latin typeface="Trebuchet MS"/>
                <a:cs typeface="Trebuchet MS"/>
              </a:rPr>
              <a:t> </a:t>
            </a:r>
            <a:r>
              <a:rPr sz="2163" b="1" spc="-199" dirty="0">
                <a:solidFill>
                  <a:srgbClr val="FFFFFF"/>
                </a:solidFill>
                <a:latin typeface="Trebuchet MS"/>
                <a:cs typeface="Trebuchet MS"/>
              </a:rPr>
              <a:t>for</a:t>
            </a:r>
            <a:r>
              <a:rPr sz="2163" b="1" spc="120" dirty="0">
                <a:solidFill>
                  <a:srgbClr val="FFFFFF"/>
                </a:solidFill>
                <a:latin typeface="Trebuchet MS"/>
                <a:cs typeface="Trebuchet MS"/>
              </a:rPr>
              <a:t> </a:t>
            </a:r>
            <a:r>
              <a:rPr sz="2163" b="1" spc="-268" dirty="0">
                <a:solidFill>
                  <a:srgbClr val="FFFFFF"/>
                </a:solidFill>
                <a:latin typeface="Trebuchet MS"/>
                <a:cs typeface="Trebuchet MS"/>
              </a:rPr>
              <a:t>you</a:t>
            </a:r>
            <a:r>
              <a:rPr sz="2163" b="1" spc="125" dirty="0">
                <a:solidFill>
                  <a:srgbClr val="FFFFFF"/>
                </a:solidFill>
                <a:latin typeface="Trebuchet MS"/>
                <a:cs typeface="Trebuchet MS"/>
              </a:rPr>
              <a:t> </a:t>
            </a:r>
            <a:r>
              <a:rPr sz="2163" b="1" spc="-154" dirty="0">
                <a:solidFill>
                  <a:srgbClr val="FFFFFF"/>
                </a:solidFill>
                <a:latin typeface="Trebuchet MS"/>
                <a:cs typeface="Trebuchet MS"/>
              </a:rPr>
              <a:t>this</a:t>
            </a:r>
            <a:r>
              <a:rPr sz="2163" b="1" spc="120" dirty="0">
                <a:solidFill>
                  <a:srgbClr val="FFFFFF"/>
                </a:solidFill>
                <a:latin typeface="Trebuchet MS"/>
                <a:cs typeface="Trebuchet MS"/>
              </a:rPr>
              <a:t> </a:t>
            </a:r>
            <a:r>
              <a:rPr sz="2163" b="1" spc="-245" dirty="0">
                <a:solidFill>
                  <a:srgbClr val="FFFFFF"/>
                </a:solidFill>
                <a:latin typeface="Trebuchet MS"/>
                <a:cs typeface="Trebuchet MS"/>
              </a:rPr>
              <a:t>school</a:t>
            </a:r>
            <a:r>
              <a:rPr sz="2163" b="1" spc="125" dirty="0">
                <a:solidFill>
                  <a:srgbClr val="FFFFFF"/>
                </a:solidFill>
                <a:latin typeface="Trebuchet MS"/>
                <a:cs typeface="Trebuchet MS"/>
              </a:rPr>
              <a:t> </a:t>
            </a:r>
            <a:r>
              <a:rPr sz="2163" b="1" spc="-199" dirty="0">
                <a:solidFill>
                  <a:srgbClr val="FFFFFF"/>
                </a:solidFill>
                <a:latin typeface="Trebuchet MS"/>
                <a:cs typeface="Trebuchet MS"/>
              </a:rPr>
              <a:t>year</a:t>
            </a:r>
            <a:r>
              <a:rPr lang="en-US" sz="2163" b="1" spc="-199" dirty="0">
                <a:solidFill>
                  <a:srgbClr val="FFFFFF"/>
                </a:solidFill>
                <a:latin typeface="Trebuchet MS"/>
                <a:cs typeface="Trebuchet MS"/>
              </a:rPr>
              <a:t>:</a:t>
            </a:r>
            <a:endParaRPr sz="2163" dirty="0">
              <a:latin typeface="Trebuchet MS"/>
              <a:cs typeface="Trebuchet MS"/>
            </a:endParaRPr>
          </a:p>
        </p:txBody>
      </p:sp>
      <p:sp>
        <p:nvSpPr>
          <p:cNvPr id="42" name="TextBox 41"/>
          <p:cNvSpPr txBox="1"/>
          <p:nvPr/>
        </p:nvSpPr>
        <p:spPr>
          <a:xfrm>
            <a:off x="4474131" y="2220675"/>
            <a:ext cx="3691540" cy="768224"/>
          </a:xfrm>
          <a:prstGeom prst="rect">
            <a:avLst/>
          </a:prstGeom>
          <a:noFill/>
        </p:spPr>
        <p:txBody>
          <a:bodyPr wrap="square" rtlCol="0">
            <a:spAutoFit/>
          </a:bodyPr>
          <a:lstStyle/>
          <a:p>
            <a:pPr algn="ctr"/>
            <a:r>
              <a:rPr lang="en-US" sz="2000" b="1" spc="-120" dirty="0">
                <a:solidFill>
                  <a:srgbClr val="FFCA64"/>
                </a:solidFill>
                <a:latin typeface="Trebuchet MS"/>
                <a:cs typeface="Trebuchet MS"/>
              </a:rPr>
              <a:t>Your name at COMPANY</a:t>
            </a:r>
            <a:endParaRPr lang="en-US" sz="2000" dirty="0">
              <a:latin typeface="Trebuchet MS"/>
              <a:cs typeface="Trebuchet MS"/>
            </a:endParaRPr>
          </a:p>
          <a:p>
            <a:pPr algn="ctr"/>
            <a:endParaRPr lang="en-US" sz="2392" dirty="0"/>
          </a:p>
        </p:txBody>
      </p:sp>
      <p:sp>
        <p:nvSpPr>
          <p:cNvPr id="43" name="TextBox 42"/>
          <p:cNvSpPr txBox="1"/>
          <p:nvPr/>
        </p:nvSpPr>
        <p:spPr>
          <a:xfrm>
            <a:off x="4673275" y="3346450"/>
            <a:ext cx="3438155" cy="600164"/>
          </a:xfrm>
          <a:prstGeom prst="rect">
            <a:avLst/>
          </a:prstGeom>
          <a:noFill/>
        </p:spPr>
        <p:txBody>
          <a:bodyPr wrap="square" rtlCol="0">
            <a:spAutoFit/>
          </a:bodyPr>
          <a:lstStyle/>
          <a:p>
            <a:pPr algn="ctr"/>
            <a:r>
              <a:rPr lang="en-US" sz="1100" b="1" spc="-120" dirty="0">
                <a:solidFill>
                  <a:srgbClr val="FFCA64"/>
                </a:solidFill>
                <a:latin typeface="Trebuchet MS"/>
                <a:cs typeface="Trebuchet MS"/>
              </a:rPr>
              <a:t>Please share a little about yourself (e.g. what  you do for a living, where you’re from, your hobbies, what inspired you to volunteer – whatever you’d like!</a:t>
            </a:r>
            <a:endParaRPr lang="en-US" sz="1100" dirty="0">
              <a:latin typeface="Trebuchet MS"/>
              <a:cs typeface="Trebuchet MS"/>
            </a:endParaRPr>
          </a:p>
        </p:txBody>
      </p:sp>
      <p:sp>
        <p:nvSpPr>
          <p:cNvPr id="44" name="TextBox 43"/>
          <p:cNvSpPr txBox="1"/>
          <p:nvPr/>
        </p:nvSpPr>
        <p:spPr>
          <a:xfrm>
            <a:off x="4782118" y="4909636"/>
            <a:ext cx="3209285" cy="430887"/>
          </a:xfrm>
          <a:prstGeom prst="rect">
            <a:avLst/>
          </a:prstGeom>
          <a:noFill/>
        </p:spPr>
        <p:txBody>
          <a:bodyPr wrap="square" rtlCol="0">
            <a:spAutoFit/>
          </a:bodyPr>
          <a:lstStyle/>
          <a:p>
            <a:pPr algn="ctr"/>
            <a:r>
              <a:rPr lang="en-US" sz="1100" b="1" spc="-120" dirty="0">
                <a:solidFill>
                  <a:srgbClr val="FFCA64"/>
                </a:solidFill>
                <a:latin typeface="Trebuchet MS"/>
                <a:cs typeface="Trebuchet MS"/>
              </a:rPr>
              <a:t>Title &amp; author of a recent read or an old favorite</a:t>
            </a:r>
            <a:endParaRPr lang="en-US" sz="1100" dirty="0">
              <a:latin typeface="Trebuchet MS"/>
              <a:cs typeface="Trebuchet MS"/>
            </a:endParaRPr>
          </a:p>
          <a:p>
            <a:pPr algn="ctr"/>
            <a:endParaRPr lang="en-US" sz="1100" dirty="0"/>
          </a:p>
        </p:txBody>
      </p:sp>
      <p:sp>
        <p:nvSpPr>
          <p:cNvPr id="45" name="TextBox 44"/>
          <p:cNvSpPr txBox="1"/>
          <p:nvPr/>
        </p:nvSpPr>
        <p:spPr>
          <a:xfrm>
            <a:off x="1828006" y="6375532"/>
            <a:ext cx="5749501" cy="645113"/>
          </a:xfrm>
          <a:prstGeom prst="rect">
            <a:avLst/>
          </a:prstGeom>
          <a:noFill/>
        </p:spPr>
        <p:txBody>
          <a:bodyPr wrap="square" rtlCol="0">
            <a:spAutoFit/>
          </a:bodyPr>
          <a:lstStyle/>
          <a:p>
            <a:pPr algn="ctr"/>
            <a:r>
              <a:rPr lang="en-US" sz="1200" b="1" spc="-120" dirty="0">
                <a:solidFill>
                  <a:srgbClr val="FFCA64"/>
                </a:solidFill>
                <a:latin typeface="Trebuchet MS"/>
                <a:cs typeface="Trebuchet MS"/>
              </a:rPr>
              <a:t>Share why you think NYC teachers and public schools make a difference</a:t>
            </a:r>
            <a:endParaRPr lang="en-US" sz="1200" dirty="0">
              <a:latin typeface="Trebuchet MS"/>
              <a:cs typeface="Trebuchet MS"/>
            </a:endParaRPr>
          </a:p>
          <a:p>
            <a:pPr algn="ctr"/>
            <a:endParaRPr lang="en-US" sz="2392" dirty="0"/>
          </a:p>
        </p:txBody>
      </p:sp>
      <p:sp>
        <p:nvSpPr>
          <p:cNvPr id="46" name="TextBox 45"/>
          <p:cNvSpPr txBox="1"/>
          <p:nvPr/>
        </p:nvSpPr>
        <p:spPr>
          <a:xfrm>
            <a:off x="1221159" y="7813539"/>
            <a:ext cx="6770244" cy="829779"/>
          </a:xfrm>
          <a:prstGeom prst="rect">
            <a:avLst/>
          </a:prstGeom>
          <a:noFill/>
        </p:spPr>
        <p:txBody>
          <a:bodyPr wrap="square" rtlCol="0">
            <a:spAutoFit/>
          </a:bodyPr>
          <a:lstStyle/>
          <a:p>
            <a:pPr algn="ctr"/>
            <a:r>
              <a:rPr lang="en-US" sz="1200" b="1" spc="-120" dirty="0">
                <a:solidFill>
                  <a:srgbClr val="FFCA64"/>
                </a:solidFill>
                <a:latin typeface="Trebuchet MS"/>
                <a:cs typeface="Trebuchet MS"/>
              </a:rPr>
              <a:t>Use this space to share a message of support or thanks that you would like  to send to this teacher or school staff member.</a:t>
            </a:r>
            <a:endParaRPr lang="en-US" sz="1200" dirty="0">
              <a:latin typeface="Trebuchet MS"/>
              <a:cs typeface="Trebuchet MS"/>
            </a:endParaRPr>
          </a:p>
          <a:p>
            <a:pPr algn="ctr"/>
            <a:endParaRPr lang="en-US" sz="2392" dirty="0"/>
          </a:p>
        </p:txBody>
      </p:sp>
      <p:sp>
        <p:nvSpPr>
          <p:cNvPr id="47" name="TextBox 46"/>
          <p:cNvSpPr txBox="1"/>
          <p:nvPr/>
        </p:nvSpPr>
        <p:spPr>
          <a:xfrm>
            <a:off x="1036201" y="10053242"/>
            <a:ext cx="7087903" cy="799001"/>
          </a:xfrm>
          <a:prstGeom prst="rect">
            <a:avLst/>
          </a:prstGeom>
          <a:noFill/>
        </p:spPr>
        <p:txBody>
          <a:bodyPr wrap="square" rtlCol="0">
            <a:spAutoFit/>
          </a:bodyPr>
          <a:lstStyle/>
          <a:p>
            <a:pPr algn="ctr"/>
            <a:r>
              <a:rPr lang="en-US" sz="1100" b="1" spc="-120" dirty="0">
                <a:solidFill>
                  <a:srgbClr val="FFCA64"/>
                </a:solidFill>
                <a:latin typeface="Trebuchet MS"/>
                <a:cs typeface="Trebuchet MS"/>
              </a:rPr>
              <a:t>Is there a quote or piece of wisdom or advice you’ve found helpful for managing stress or inspiring you during this time? And / or are there any other well wishes you’d like to pass along? </a:t>
            </a:r>
            <a:endParaRPr lang="en-US" sz="1100" dirty="0">
              <a:latin typeface="Trebuchet MS"/>
              <a:cs typeface="Trebuchet MS"/>
            </a:endParaRPr>
          </a:p>
          <a:p>
            <a:pPr algn="ctr"/>
            <a:endParaRPr lang="en-US" sz="2392" dirty="0"/>
          </a:p>
        </p:txBody>
      </p:sp>
      <p:pic>
        <p:nvPicPr>
          <p:cNvPr id="48" name="Picture 47" descr="Logo&#10;&#10;Description automatically generated">
            <a:extLst>
              <a:ext uri="{FF2B5EF4-FFF2-40B4-BE49-F238E27FC236}">
                <a16:creationId xmlns:a16="http://schemas.microsoft.com/office/drawing/2014/main" id="{2FCEF5B9-B791-644A-A2AB-66A4EBCB6A57}"/>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263260" y="-389086"/>
            <a:ext cx="4376345" cy="1503899"/>
          </a:xfrm>
          <a:prstGeom prst="rect">
            <a:avLst/>
          </a:prstGeom>
        </p:spPr>
      </p:pic>
      <p:sp>
        <p:nvSpPr>
          <p:cNvPr id="41" name="TextBox 40">
            <a:extLst>
              <a:ext uri="{FF2B5EF4-FFF2-40B4-BE49-F238E27FC236}">
                <a16:creationId xmlns:a16="http://schemas.microsoft.com/office/drawing/2014/main" id="{4CD3A863-6AE0-634A-87EC-62D7E1F7A381}"/>
              </a:ext>
            </a:extLst>
          </p:cNvPr>
          <p:cNvSpPr txBox="1"/>
          <p:nvPr/>
        </p:nvSpPr>
        <p:spPr>
          <a:xfrm>
            <a:off x="4799378" y="1808503"/>
            <a:ext cx="3171539" cy="400110"/>
          </a:xfrm>
          <a:prstGeom prst="rect">
            <a:avLst/>
          </a:prstGeom>
          <a:noFill/>
        </p:spPr>
        <p:txBody>
          <a:bodyPr wrap="square" rtlCol="0">
            <a:spAutoFit/>
          </a:bodyPr>
          <a:lstStyle/>
          <a:p>
            <a:pPr algn="ctr"/>
            <a:r>
              <a:rPr lang="en-US" sz="2000" b="1" spc="-216" dirty="0">
                <a:solidFill>
                  <a:srgbClr val="FFFFFF"/>
                </a:solidFill>
                <a:latin typeface="Trebuchet MS"/>
                <a:cs typeface="Trebuchet MS"/>
              </a:rPr>
              <a:t>From:</a:t>
            </a:r>
            <a:endParaRPr lang="en-US" sz="2000" dirty="0">
              <a:latin typeface="Trebuchet MS"/>
              <a:cs typeface="Trebuchet MS"/>
            </a:endParaRPr>
          </a:p>
        </p:txBody>
      </p:sp>
      <p:sp>
        <p:nvSpPr>
          <p:cNvPr id="49" name="TextBox 48">
            <a:extLst>
              <a:ext uri="{FF2B5EF4-FFF2-40B4-BE49-F238E27FC236}">
                <a16:creationId xmlns:a16="http://schemas.microsoft.com/office/drawing/2014/main" id="{76B03370-3AE5-FE41-B27B-766C354F3CE4}"/>
              </a:ext>
            </a:extLst>
          </p:cNvPr>
          <p:cNvSpPr txBox="1"/>
          <p:nvPr/>
        </p:nvSpPr>
        <p:spPr>
          <a:xfrm>
            <a:off x="1077767" y="1948861"/>
            <a:ext cx="2948485" cy="3477875"/>
          </a:xfrm>
          <a:prstGeom prst="rect">
            <a:avLst/>
          </a:prstGeom>
          <a:noFill/>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PHOTO: Please take a few minutes to make a homemade sign for your assigned teacher that you will take a photo of to include in your note.</a:t>
            </a:r>
          </a:p>
          <a:p>
            <a:pPr marL="171450" indent="-171450" fontAlgn="base">
              <a:buFont typeface="Arial" panose="020B0604020202020204" pitchFamily="34" charset="0"/>
              <a:buChar char="•"/>
            </a:pPr>
            <a:r>
              <a:rPr lang="en-US" sz="1000" dirty="0">
                <a:solidFill>
                  <a:schemeClr val="bg1"/>
                </a:solidFill>
                <a:latin typeface="Arial" panose="020B0604020202020204" pitchFamily="34" charset="0"/>
                <a:cs typeface="Arial" panose="020B0604020202020204" pitchFamily="34" charset="0"/>
              </a:rPr>
              <a:t>This can be made using paper and markers, or other materials around the house (post-its, highlighters, design something digitally and print it out). </a:t>
            </a:r>
          </a:p>
          <a:p>
            <a:pPr marL="171450" indent="-171450" fontAlgn="base">
              <a:buFont typeface="Arial" panose="020B0604020202020204" pitchFamily="34" charset="0"/>
              <a:buChar char="•"/>
            </a:pPr>
            <a:r>
              <a:rPr lang="en-US" sz="1000" dirty="0">
                <a:solidFill>
                  <a:schemeClr val="bg1"/>
                </a:solidFill>
                <a:latin typeface="Arial" panose="020B0604020202020204" pitchFamily="34" charset="0"/>
                <a:cs typeface="Arial" panose="020B0604020202020204" pitchFamily="34" charset="0"/>
              </a:rPr>
              <a:t>Artistic skill isn’t a prerequisite but please try to take a moment to make them fun, festive, and thoughtful. </a:t>
            </a:r>
          </a:p>
          <a:p>
            <a:pPr marL="171450" indent="-171450" fontAlgn="base">
              <a:buFont typeface="Arial" panose="020B0604020202020204" pitchFamily="34" charset="0"/>
              <a:buChar char="•"/>
            </a:pPr>
            <a:r>
              <a:rPr lang="en-US" sz="1000" dirty="0">
                <a:solidFill>
                  <a:schemeClr val="bg1"/>
                </a:solidFill>
                <a:latin typeface="Arial" panose="020B0604020202020204" pitchFamily="34" charset="0"/>
                <a:cs typeface="Arial" panose="020B0604020202020204" pitchFamily="34" charset="0"/>
              </a:rPr>
              <a:t>Text could read: "Thank you, Mrs. X,” or "NYC appreciates you - keep up the great work, Mr. Z,” etc. </a:t>
            </a:r>
          </a:p>
          <a:p>
            <a:pPr marL="171450" indent="-171450" fontAlgn="base">
              <a:buFont typeface="Arial" panose="020B0604020202020204" pitchFamily="34" charset="0"/>
              <a:buChar char="•"/>
            </a:pPr>
            <a:r>
              <a:rPr lang="en-US" sz="1000" dirty="0">
                <a:solidFill>
                  <a:schemeClr val="bg1"/>
                </a:solidFill>
                <a:latin typeface="Arial" panose="020B0604020202020204" pitchFamily="34" charset="0"/>
                <a:cs typeface="Arial" panose="020B0604020202020204" pitchFamily="34" charset="0"/>
              </a:rPr>
              <a:t>Some volunteers have also created signs in Paint or other computer programs, so please feel free to do so if you don’t have supplies handy, or would be more comfortable in that medium. </a:t>
            </a:r>
          </a:p>
          <a:p>
            <a:br>
              <a:rPr lang="en-US" sz="1000" b="1" dirty="0">
                <a:solidFill>
                  <a:schemeClr val="bg1"/>
                </a:solidFill>
                <a:latin typeface="Arial" panose="020B0604020202020204" pitchFamily="34" charset="0"/>
                <a:cs typeface="Arial" panose="020B0604020202020204" pitchFamily="34" charset="0"/>
              </a:rPr>
            </a:br>
            <a:r>
              <a:rPr lang="en-US" sz="1000" b="1" dirty="0">
                <a:solidFill>
                  <a:schemeClr val="bg1"/>
                </a:solidFill>
                <a:latin typeface="Arial" panose="020B0604020202020204" pitchFamily="34" charset="0"/>
                <a:cs typeface="Arial" panose="020B0604020202020204" pitchFamily="34" charset="0"/>
              </a:rPr>
              <a:t>Please replace this text with your photo. Bonus points if you, a pet, or fun household background is included!</a:t>
            </a:r>
            <a:endParaRPr lang="en-US" sz="1000" b="1" dirty="0">
              <a:solidFill>
                <a:schemeClr val="bg1"/>
              </a:solidFill>
              <a:latin typeface="Trebuchet MS"/>
              <a:cs typeface="Trebuchet MS"/>
            </a:endParaRPr>
          </a:p>
        </p:txBody>
      </p:sp>
      <p:sp>
        <p:nvSpPr>
          <p:cNvPr id="52" name="TextBox 51">
            <a:extLst>
              <a:ext uri="{FF2B5EF4-FFF2-40B4-BE49-F238E27FC236}">
                <a16:creationId xmlns:a16="http://schemas.microsoft.com/office/drawing/2014/main" id="{C107B28B-6889-6E46-A296-BD9CAA89CB9A}"/>
              </a:ext>
            </a:extLst>
          </p:cNvPr>
          <p:cNvSpPr txBox="1"/>
          <p:nvPr/>
        </p:nvSpPr>
        <p:spPr>
          <a:xfrm>
            <a:off x="4819865" y="3038475"/>
            <a:ext cx="3171539" cy="400110"/>
          </a:xfrm>
          <a:prstGeom prst="rect">
            <a:avLst/>
          </a:prstGeom>
          <a:noFill/>
        </p:spPr>
        <p:txBody>
          <a:bodyPr wrap="square" rtlCol="0">
            <a:spAutoFit/>
          </a:bodyPr>
          <a:lstStyle/>
          <a:p>
            <a:pPr algn="ctr"/>
            <a:r>
              <a:rPr lang="en-US" sz="2000" b="1" spc="-216" dirty="0">
                <a:solidFill>
                  <a:srgbClr val="FFFFFF"/>
                </a:solidFill>
                <a:latin typeface="Trebuchet MS"/>
                <a:cs typeface="Trebuchet MS"/>
              </a:rPr>
              <a:t>A little about me:</a:t>
            </a:r>
            <a:endParaRPr lang="en-US" sz="2000" dirty="0">
              <a:latin typeface="Trebuchet MS"/>
              <a:cs typeface="Trebuchet MS"/>
            </a:endParaRPr>
          </a:p>
        </p:txBody>
      </p:sp>
      <p:sp>
        <p:nvSpPr>
          <p:cNvPr id="53" name="TextBox 52">
            <a:extLst>
              <a:ext uri="{FF2B5EF4-FFF2-40B4-BE49-F238E27FC236}">
                <a16:creationId xmlns:a16="http://schemas.microsoft.com/office/drawing/2014/main" id="{1DD7ED36-D6BF-9E4B-BBBC-F1CFCA901A83}"/>
              </a:ext>
            </a:extLst>
          </p:cNvPr>
          <p:cNvSpPr txBox="1"/>
          <p:nvPr/>
        </p:nvSpPr>
        <p:spPr>
          <a:xfrm>
            <a:off x="4773882" y="4409901"/>
            <a:ext cx="3171539" cy="400110"/>
          </a:xfrm>
          <a:prstGeom prst="rect">
            <a:avLst/>
          </a:prstGeom>
          <a:noFill/>
        </p:spPr>
        <p:txBody>
          <a:bodyPr wrap="square" rtlCol="0">
            <a:spAutoFit/>
          </a:bodyPr>
          <a:lstStyle/>
          <a:p>
            <a:pPr algn="ctr"/>
            <a:r>
              <a:rPr lang="en-US" sz="2000" b="1" spc="-216" dirty="0">
                <a:solidFill>
                  <a:srgbClr val="FFFFFF"/>
                </a:solidFill>
                <a:latin typeface="Trebuchet MS"/>
                <a:cs typeface="Trebuchet MS"/>
              </a:rPr>
              <a:t>Book Recommendation:</a:t>
            </a:r>
            <a:endParaRPr lang="en-US" sz="2000" dirty="0">
              <a:latin typeface="Trebuchet MS"/>
              <a:cs typeface="Trebuchet MS"/>
            </a:endParaRPr>
          </a:p>
        </p:txBody>
      </p:sp>
      <p:sp>
        <p:nvSpPr>
          <p:cNvPr id="54" name="TextBox 53">
            <a:extLst>
              <a:ext uri="{FF2B5EF4-FFF2-40B4-BE49-F238E27FC236}">
                <a16:creationId xmlns:a16="http://schemas.microsoft.com/office/drawing/2014/main" id="{E3CCE660-0927-A44A-A8C9-9E0895DFD2D9}"/>
              </a:ext>
            </a:extLst>
          </p:cNvPr>
          <p:cNvSpPr txBox="1"/>
          <p:nvPr/>
        </p:nvSpPr>
        <p:spPr>
          <a:xfrm>
            <a:off x="1465596" y="5940679"/>
            <a:ext cx="6101229" cy="400110"/>
          </a:xfrm>
          <a:prstGeom prst="rect">
            <a:avLst/>
          </a:prstGeom>
          <a:noFill/>
        </p:spPr>
        <p:txBody>
          <a:bodyPr wrap="square" rtlCol="0">
            <a:spAutoFit/>
          </a:bodyPr>
          <a:lstStyle/>
          <a:p>
            <a:pPr algn="ctr"/>
            <a:r>
              <a:rPr lang="en-US" sz="2000" b="1" spc="-216" dirty="0">
                <a:solidFill>
                  <a:srgbClr val="FFFFFF"/>
                </a:solidFill>
                <a:latin typeface="Trebuchet MS"/>
                <a:cs typeface="Trebuchet MS"/>
              </a:rPr>
              <a:t>I think NYC schools are important because…</a:t>
            </a:r>
            <a:endParaRPr lang="en-US" sz="2000" dirty="0">
              <a:latin typeface="Trebuchet MS"/>
              <a:cs typeface="Trebuchet MS"/>
            </a:endParaRPr>
          </a:p>
        </p:txBody>
      </p:sp>
      <p:sp>
        <p:nvSpPr>
          <p:cNvPr id="55" name="TextBox 54">
            <a:extLst>
              <a:ext uri="{FF2B5EF4-FFF2-40B4-BE49-F238E27FC236}">
                <a16:creationId xmlns:a16="http://schemas.microsoft.com/office/drawing/2014/main" id="{33B84A63-FA94-ED45-8961-76B833E3CF72}"/>
              </a:ext>
            </a:extLst>
          </p:cNvPr>
          <p:cNvSpPr txBox="1"/>
          <p:nvPr/>
        </p:nvSpPr>
        <p:spPr>
          <a:xfrm>
            <a:off x="1451140" y="7353089"/>
            <a:ext cx="6101229" cy="400110"/>
          </a:xfrm>
          <a:prstGeom prst="rect">
            <a:avLst/>
          </a:prstGeom>
          <a:noFill/>
        </p:spPr>
        <p:txBody>
          <a:bodyPr wrap="square" rtlCol="0">
            <a:spAutoFit/>
          </a:bodyPr>
          <a:lstStyle/>
          <a:p>
            <a:pPr algn="ctr"/>
            <a:r>
              <a:rPr lang="en-US" sz="2000" b="1" spc="-216" dirty="0">
                <a:solidFill>
                  <a:srgbClr val="FFFFFF"/>
                </a:solidFill>
                <a:latin typeface="Trebuchet MS"/>
                <a:cs typeface="Trebuchet MS"/>
              </a:rPr>
              <a:t>My message to you:</a:t>
            </a:r>
            <a:endParaRPr lang="en-US" sz="2000" dirty="0">
              <a:latin typeface="Trebuchet MS"/>
              <a:cs typeface="Trebuchet M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TotalTime>
  <Words>331</Words>
  <Application>Microsoft Macintosh PowerPoint</Application>
  <PresentationFormat>Ledger Paper (11x17 in)</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Trebuchet MS</vt:lpstr>
      <vt:lpstr>Office Theme</vt:lpstr>
      <vt:lpstr>Thank you,  TEACHER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Chalkboard Back to School Milestone</dc:title>
  <dc:creator>Kyesha lewis</dc:creator>
  <cp:keywords>DAEnXraPIZE,BAChnEEE4Ag</cp:keywords>
  <cp:lastModifiedBy>Ariel Grace</cp:lastModifiedBy>
  <cp:revision>4</cp:revision>
  <dcterms:created xsi:type="dcterms:W3CDTF">2021-09-17T20:45:43Z</dcterms:created>
  <dcterms:modified xsi:type="dcterms:W3CDTF">2021-11-28T22:56:30Z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2021-09-17T00:00:00Z</vt:filetime>
  </property>
  <property fmtid="{D5CDD505-2E9C-101B-9397-08002B2CF9AE}" pid="3" name="Creator">
    <vt:lpwstr>Canva</vt:lpwstr>
  </property>
  <property fmtid="{D5CDD505-2E9C-101B-9397-08002B2CF9AE}" pid="4" name="LastSaved">
    <vt:filetime>2021-09-17T00:00:00Z</vt:filetime>
  </property>
</Properties>
</file>