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9134475" cy="12179300" type="ledger"/>
  <p:notesSz cx="7772400" cy="10058400"/>
  <p:defaultTextStyle>
    <a:defPPr>
      <a:defRPr lang="en-US"/>
    </a:defPPr>
    <a:lvl1pPr marL="0" algn="l" defTabSz="1092982" rtl="0" eaLnBrk="1" latinLnBrk="0" hangingPunct="1">
      <a:defRPr sz="2152" kern="1200">
        <a:solidFill>
          <a:schemeClr val="tx1"/>
        </a:solidFill>
        <a:latin typeface="+mn-lt"/>
        <a:ea typeface="+mn-ea"/>
        <a:cs typeface="+mn-cs"/>
      </a:defRPr>
    </a:lvl1pPr>
    <a:lvl2pPr marL="546491" algn="l" defTabSz="1092982" rtl="0" eaLnBrk="1" latinLnBrk="0" hangingPunct="1">
      <a:defRPr sz="2152" kern="1200">
        <a:solidFill>
          <a:schemeClr val="tx1"/>
        </a:solidFill>
        <a:latin typeface="+mn-lt"/>
        <a:ea typeface="+mn-ea"/>
        <a:cs typeface="+mn-cs"/>
      </a:defRPr>
    </a:lvl2pPr>
    <a:lvl3pPr marL="1092982" algn="l" defTabSz="1092982" rtl="0" eaLnBrk="1" latinLnBrk="0" hangingPunct="1">
      <a:defRPr sz="2152" kern="1200">
        <a:solidFill>
          <a:schemeClr val="tx1"/>
        </a:solidFill>
        <a:latin typeface="+mn-lt"/>
        <a:ea typeface="+mn-ea"/>
        <a:cs typeface="+mn-cs"/>
      </a:defRPr>
    </a:lvl3pPr>
    <a:lvl4pPr marL="1639473" algn="l" defTabSz="1092982" rtl="0" eaLnBrk="1" latinLnBrk="0" hangingPunct="1">
      <a:defRPr sz="2152" kern="1200">
        <a:solidFill>
          <a:schemeClr val="tx1"/>
        </a:solidFill>
        <a:latin typeface="+mn-lt"/>
        <a:ea typeface="+mn-ea"/>
        <a:cs typeface="+mn-cs"/>
      </a:defRPr>
    </a:lvl4pPr>
    <a:lvl5pPr marL="2185965" algn="l" defTabSz="1092982" rtl="0" eaLnBrk="1" latinLnBrk="0" hangingPunct="1">
      <a:defRPr sz="2152" kern="1200">
        <a:solidFill>
          <a:schemeClr val="tx1"/>
        </a:solidFill>
        <a:latin typeface="+mn-lt"/>
        <a:ea typeface="+mn-ea"/>
        <a:cs typeface="+mn-cs"/>
      </a:defRPr>
    </a:lvl5pPr>
    <a:lvl6pPr marL="2732456" algn="l" defTabSz="1092982" rtl="0" eaLnBrk="1" latinLnBrk="0" hangingPunct="1">
      <a:defRPr sz="2152" kern="1200">
        <a:solidFill>
          <a:schemeClr val="tx1"/>
        </a:solidFill>
        <a:latin typeface="+mn-lt"/>
        <a:ea typeface="+mn-ea"/>
        <a:cs typeface="+mn-cs"/>
      </a:defRPr>
    </a:lvl6pPr>
    <a:lvl7pPr marL="3278947" algn="l" defTabSz="1092982" rtl="0" eaLnBrk="1" latinLnBrk="0" hangingPunct="1">
      <a:defRPr sz="2152" kern="1200">
        <a:solidFill>
          <a:schemeClr val="tx1"/>
        </a:solidFill>
        <a:latin typeface="+mn-lt"/>
        <a:ea typeface="+mn-ea"/>
        <a:cs typeface="+mn-cs"/>
      </a:defRPr>
    </a:lvl7pPr>
    <a:lvl8pPr marL="3825438" algn="l" defTabSz="1092982" rtl="0" eaLnBrk="1" latinLnBrk="0" hangingPunct="1">
      <a:defRPr sz="2152" kern="1200">
        <a:solidFill>
          <a:schemeClr val="tx1"/>
        </a:solidFill>
        <a:latin typeface="+mn-lt"/>
        <a:ea typeface="+mn-ea"/>
        <a:cs typeface="+mn-cs"/>
      </a:defRPr>
    </a:lvl8pPr>
    <a:lvl9pPr marL="4371929" algn="l" defTabSz="1092982" rtl="0" eaLnBrk="1" latinLnBrk="0" hangingPunct="1">
      <a:defRPr sz="215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87" userDrawn="1">
          <p15:clr>
            <a:srgbClr val="A4A3A4"/>
          </p15:clr>
        </p15:guide>
        <p15:guide id="2" pos="25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p:cViewPr>
        <p:scale>
          <a:sx n="158" d="100"/>
          <a:sy n="158" d="100"/>
        </p:scale>
        <p:origin x="232" y="-3904"/>
      </p:cViewPr>
      <p:guideLst>
        <p:guide orient="horz" pos="3487"/>
        <p:guide pos="253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086" y="3775583"/>
            <a:ext cx="7764304" cy="44627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0171" y="6820408"/>
            <a:ext cx="639413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887319" y="867954"/>
            <a:ext cx="7359834" cy="524439"/>
          </a:xfrm>
        </p:spPr>
        <p:txBody>
          <a:bodyPr lIns="0" tIns="0" rIns="0" bIns="0"/>
          <a:lstStyle>
            <a:lvl1pPr>
              <a:defRPr sz="3408" b="1" i="0">
                <a:solidFill>
                  <a:srgbClr val="FFFBF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887319" y="867954"/>
            <a:ext cx="7359834" cy="524439"/>
          </a:xfrm>
        </p:spPr>
        <p:txBody>
          <a:bodyPr lIns="0" tIns="0" rIns="0" bIns="0"/>
          <a:lstStyle>
            <a:lvl1pPr>
              <a:defRPr sz="3408" b="1" i="0">
                <a:solidFill>
                  <a:srgbClr val="FFFBF9"/>
                </a:solidFill>
                <a:latin typeface="Arial"/>
                <a:cs typeface="Arial"/>
              </a:defRPr>
            </a:lvl1pPr>
          </a:lstStyle>
          <a:p>
            <a:endParaRPr/>
          </a:p>
        </p:txBody>
      </p:sp>
      <p:sp>
        <p:nvSpPr>
          <p:cNvPr id="3" name="Holder 3"/>
          <p:cNvSpPr>
            <a:spLocks noGrp="1"/>
          </p:cNvSpPr>
          <p:nvPr>
            <p:ph sz="half" idx="2"/>
          </p:nvPr>
        </p:nvSpPr>
        <p:spPr>
          <a:xfrm>
            <a:off x="456724" y="2801239"/>
            <a:ext cx="397349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4254" y="2801239"/>
            <a:ext cx="3973497"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887319" y="867954"/>
            <a:ext cx="7359834" cy="524439"/>
          </a:xfrm>
        </p:spPr>
        <p:txBody>
          <a:bodyPr lIns="0" tIns="0" rIns="0" bIns="0"/>
          <a:lstStyle>
            <a:lvl1pPr>
              <a:defRPr sz="3408" b="1" i="0">
                <a:solidFill>
                  <a:srgbClr val="FFFBF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34475" cy="12179300"/>
          </a:xfrm>
          <a:custGeom>
            <a:avLst/>
            <a:gdLst/>
            <a:ahLst/>
            <a:cxnLst/>
            <a:rect l="l" t="t" r="r" b="b"/>
            <a:pathLst>
              <a:path w="7772400" h="10058400">
                <a:moveTo>
                  <a:pt x="7772399" y="10058399"/>
                </a:moveTo>
                <a:lnTo>
                  <a:pt x="0" y="10058399"/>
                </a:lnTo>
                <a:lnTo>
                  <a:pt x="0" y="0"/>
                </a:lnTo>
                <a:lnTo>
                  <a:pt x="7772399" y="0"/>
                </a:lnTo>
                <a:lnTo>
                  <a:pt x="7772399" y="10058399"/>
                </a:lnTo>
                <a:close/>
              </a:path>
            </a:pathLst>
          </a:custGeom>
          <a:solidFill>
            <a:srgbClr val="4FC3C8"/>
          </a:solidFill>
        </p:spPr>
        <p:txBody>
          <a:bodyPr wrap="square" lIns="0" tIns="0" rIns="0" bIns="0" rtlCol="0"/>
          <a:lstStyle/>
          <a:p>
            <a:endParaRPr sz="2529"/>
          </a:p>
        </p:txBody>
      </p:sp>
      <p:sp>
        <p:nvSpPr>
          <p:cNvPr id="17" name="bg object 17"/>
          <p:cNvSpPr/>
          <p:nvPr/>
        </p:nvSpPr>
        <p:spPr>
          <a:xfrm>
            <a:off x="0" y="1"/>
            <a:ext cx="9134475" cy="4780221"/>
          </a:xfrm>
          <a:custGeom>
            <a:avLst/>
            <a:gdLst/>
            <a:ahLst/>
            <a:cxnLst/>
            <a:rect l="l" t="t" r="r" b="b"/>
            <a:pathLst>
              <a:path w="7772400" h="3947795">
                <a:moveTo>
                  <a:pt x="0" y="3947716"/>
                </a:moveTo>
                <a:lnTo>
                  <a:pt x="0" y="0"/>
                </a:lnTo>
                <a:lnTo>
                  <a:pt x="7772399" y="0"/>
                </a:lnTo>
                <a:lnTo>
                  <a:pt x="7772399" y="3933373"/>
                </a:lnTo>
                <a:lnTo>
                  <a:pt x="0" y="3947716"/>
                </a:lnTo>
                <a:close/>
              </a:path>
            </a:pathLst>
          </a:custGeom>
          <a:solidFill>
            <a:srgbClr val="2A5267">
              <a:alpha val="10978"/>
            </a:srgbClr>
          </a:solidFill>
        </p:spPr>
        <p:txBody>
          <a:bodyPr wrap="square" lIns="0" tIns="0" rIns="0" bIns="0" rtlCol="0"/>
          <a:lstStyle/>
          <a:p>
            <a:endParaRPr sz="2529"/>
          </a:p>
        </p:txBody>
      </p:sp>
      <p:sp>
        <p:nvSpPr>
          <p:cNvPr id="18" name="bg object 18"/>
          <p:cNvSpPr/>
          <p:nvPr/>
        </p:nvSpPr>
        <p:spPr>
          <a:xfrm>
            <a:off x="3853062" y="7550"/>
            <a:ext cx="5281428" cy="4549553"/>
          </a:xfrm>
          <a:custGeom>
            <a:avLst/>
            <a:gdLst/>
            <a:ahLst/>
            <a:cxnLst/>
            <a:rect l="l" t="t" r="r" b="b"/>
            <a:pathLst>
              <a:path w="4493895" h="3757295">
                <a:moveTo>
                  <a:pt x="50609" y="3736136"/>
                </a:moveTo>
                <a:lnTo>
                  <a:pt x="47688" y="3722141"/>
                </a:lnTo>
                <a:lnTo>
                  <a:pt x="40081" y="3710673"/>
                </a:lnTo>
                <a:lnTo>
                  <a:pt x="28714" y="3705148"/>
                </a:lnTo>
                <a:lnTo>
                  <a:pt x="16662" y="3705923"/>
                </a:lnTo>
                <a:lnTo>
                  <a:pt x="7150" y="3711181"/>
                </a:lnTo>
                <a:lnTo>
                  <a:pt x="1231" y="3721125"/>
                </a:lnTo>
                <a:lnTo>
                  <a:pt x="0" y="3735908"/>
                </a:lnTo>
                <a:lnTo>
                  <a:pt x="7251" y="3749865"/>
                </a:lnTo>
                <a:lnTo>
                  <a:pt x="21856" y="3756964"/>
                </a:lnTo>
                <a:lnTo>
                  <a:pt x="37528" y="3756876"/>
                </a:lnTo>
                <a:lnTo>
                  <a:pt x="47967" y="3749243"/>
                </a:lnTo>
                <a:lnTo>
                  <a:pt x="50609" y="3736136"/>
                </a:lnTo>
                <a:close/>
              </a:path>
              <a:path w="4493895" h="3757295">
                <a:moveTo>
                  <a:pt x="98628" y="21297"/>
                </a:moveTo>
                <a:lnTo>
                  <a:pt x="88290" y="2997"/>
                </a:lnTo>
                <a:lnTo>
                  <a:pt x="69342" y="0"/>
                </a:lnTo>
                <a:lnTo>
                  <a:pt x="51142" y="8153"/>
                </a:lnTo>
                <a:lnTo>
                  <a:pt x="43014" y="23317"/>
                </a:lnTo>
                <a:lnTo>
                  <a:pt x="53086" y="38912"/>
                </a:lnTo>
                <a:lnTo>
                  <a:pt x="73025" y="44602"/>
                </a:lnTo>
                <a:lnTo>
                  <a:pt x="91859" y="39141"/>
                </a:lnTo>
                <a:lnTo>
                  <a:pt x="98628" y="21297"/>
                </a:lnTo>
                <a:close/>
              </a:path>
              <a:path w="4493895" h="3757295">
                <a:moveTo>
                  <a:pt x="381050" y="2871343"/>
                </a:moveTo>
                <a:lnTo>
                  <a:pt x="379095" y="2856001"/>
                </a:lnTo>
                <a:lnTo>
                  <a:pt x="369963" y="2844266"/>
                </a:lnTo>
                <a:lnTo>
                  <a:pt x="355092" y="2841180"/>
                </a:lnTo>
                <a:lnTo>
                  <a:pt x="339763" y="2848876"/>
                </a:lnTo>
                <a:lnTo>
                  <a:pt x="334022" y="2852724"/>
                </a:lnTo>
                <a:lnTo>
                  <a:pt x="332105" y="2856573"/>
                </a:lnTo>
                <a:lnTo>
                  <a:pt x="328282" y="2862326"/>
                </a:lnTo>
                <a:lnTo>
                  <a:pt x="328295" y="2868079"/>
                </a:lnTo>
                <a:lnTo>
                  <a:pt x="330225" y="2875750"/>
                </a:lnTo>
                <a:lnTo>
                  <a:pt x="330225" y="2877680"/>
                </a:lnTo>
                <a:lnTo>
                  <a:pt x="332143" y="2877667"/>
                </a:lnTo>
                <a:lnTo>
                  <a:pt x="340106" y="2887764"/>
                </a:lnTo>
                <a:lnTo>
                  <a:pt x="351116" y="2892260"/>
                </a:lnTo>
                <a:lnTo>
                  <a:pt x="363194" y="2891371"/>
                </a:lnTo>
                <a:lnTo>
                  <a:pt x="374357" y="2885262"/>
                </a:lnTo>
                <a:lnTo>
                  <a:pt x="381050" y="2871343"/>
                </a:lnTo>
                <a:close/>
              </a:path>
              <a:path w="4493895" h="3757295">
                <a:moveTo>
                  <a:pt x="1271714" y="3127997"/>
                </a:moveTo>
                <a:lnTo>
                  <a:pt x="1269072" y="3111487"/>
                </a:lnTo>
                <a:lnTo>
                  <a:pt x="1255128" y="3102368"/>
                </a:lnTo>
                <a:lnTo>
                  <a:pt x="1247990" y="3102800"/>
                </a:lnTo>
                <a:lnTo>
                  <a:pt x="1241221" y="3104311"/>
                </a:lnTo>
                <a:lnTo>
                  <a:pt x="1235176" y="3107258"/>
                </a:lnTo>
                <a:lnTo>
                  <a:pt x="1228293" y="3113925"/>
                </a:lnTo>
                <a:lnTo>
                  <a:pt x="1228305" y="3117761"/>
                </a:lnTo>
                <a:lnTo>
                  <a:pt x="1226388" y="3121609"/>
                </a:lnTo>
                <a:lnTo>
                  <a:pt x="1224483" y="3127362"/>
                </a:lnTo>
                <a:lnTo>
                  <a:pt x="1224495" y="3135033"/>
                </a:lnTo>
                <a:lnTo>
                  <a:pt x="1228344" y="3140786"/>
                </a:lnTo>
                <a:lnTo>
                  <a:pt x="1234109" y="3146526"/>
                </a:lnTo>
                <a:lnTo>
                  <a:pt x="1245628" y="3152267"/>
                </a:lnTo>
                <a:lnTo>
                  <a:pt x="1249464" y="3152254"/>
                </a:lnTo>
                <a:lnTo>
                  <a:pt x="1264640" y="3144164"/>
                </a:lnTo>
                <a:lnTo>
                  <a:pt x="1271714" y="3127997"/>
                </a:lnTo>
                <a:close/>
              </a:path>
              <a:path w="4493895" h="3757295">
                <a:moveTo>
                  <a:pt x="1876869" y="150393"/>
                </a:moveTo>
                <a:lnTo>
                  <a:pt x="1874939" y="148475"/>
                </a:lnTo>
                <a:lnTo>
                  <a:pt x="1874951" y="150393"/>
                </a:lnTo>
                <a:lnTo>
                  <a:pt x="1876869" y="150393"/>
                </a:lnTo>
                <a:close/>
              </a:path>
              <a:path w="4493895" h="3757295">
                <a:moveTo>
                  <a:pt x="1920354" y="148513"/>
                </a:moveTo>
                <a:lnTo>
                  <a:pt x="1919274" y="134962"/>
                </a:lnTo>
                <a:lnTo>
                  <a:pt x="1911375" y="124307"/>
                </a:lnTo>
                <a:lnTo>
                  <a:pt x="1897913" y="121577"/>
                </a:lnTo>
                <a:lnTo>
                  <a:pt x="1894078" y="121577"/>
                </a:lnTo>
                <a:lnTo>
                  <a:pt x="1892160" y="123507"/>
                </a:lnTo>
                <a:lnTo>
                  <a:pt x="1880666" y="129286"/>
                </a:lnTo>
                <a:lnTo>
                  <a:pt x="1878749" y="133121"/>
                </a:lnTo>
                <a:lnTo>
                  <a:pt x="1874926" y="138887"/>
                </a:lnTo>
                <a:lnTo>
                  <a:pt x="1874939" y="144640"/>
                </a:lnTo>
                <a:lnTo>
                  <a:pt x="1876869" y="150393"/>
                </a:lnTo>
                <a:lnTo>
                  <a:pt x="1876869" y="152311"/>
                </a:lnTo>
                <a:lnTo>
                  <a:pt x="1883397" y="162407"/>
                </a:lnTo>
                <a:lnTo>
                  <a:pt x="1892960" y="166916"/>
                </a:lnTo>
                <a:lnTo>
                  <a:pt x="1903603" y="166027"/>
                </a:lnTo>
                <a:lnTo>
                  <a:pt x="1913331" y="159918"/>
                </a:lnTo>
                <a:lnTo>
                  <a:pt x="1920354" y="148513"/>
                </a:lnTo>
                <a:close/>
              </a:path>
              <a:path w="4493895" h="3757295">
                <a:moveTo>
                  <a:pt x="2452319" y="176187"/>
                </a:moveTo>
                <a:lnTo>
                  <a:pt x="2447645" y="163334"/>
                </a:lnTo>
                <a:lnTo>
                  <a:pt x="2436698" y="156794"/>
                </a:lnTo>
                <a:lnTo>
                  <a:pt x="2423960" y="157086"/>
                </a:lnTo>
                <a:lnTo>
                  <a:pt x="2413939" y="164757"/>
                </a:lnTo>
                <a:lnTo>
                  <a:pt x="2410091" y="174980"/>
                </a:lnTo>
                <a:lnTo>
                  <a:pt x="2411819" y="184658"/>
                </a:lnTo>
                <a:lnTo>
                  <a:pt x="2417495" y="192532"/>
                </a:lnTo>
                <a:lnTo>
                  <a:pt x="2425509" y="197345"/>
                </a:lnTo>
                <a:lnTo>
                  <a:pt x="2434552" y="198615"/>
                </a:lnTo>
                <a:lnTo>
                  <a:pt x="2443238" y="196113"/>
                </a:lnTo>
                <a:lnTo>
                  <a:pt x="2449766" y="188937"/>
                </a:lnTo>
                <a:lnTo>
                  <a:pt x="2452319" y="176187"/>
                </a:lnTo>
                <a:close/>
              </a:path>
              <a:path w="4493895" h="3757295">
                <a:moveTo>
                  <a:pt x="2678480" y="3205264"/>
                </a:moveTo>
                <a:lnTo>
                  <a:pt x="2673807" y="3192678"/>
                </a:lnTo>
                <a:lnTo>
                  <a:pt x="2662859" y="3186582"/>
                </a:lnTo>
                <a:lnTo>
                  <a:pt x="2650121" y="3186963"/>
                </a:lnTo>
                <a:lnTo>
                  <a:pt x="2640101" y="3193821"/>
                </a:lnTo>
                <a:lnTo>
                  <a:pt x="2636253" y="3204045"/>
                </a:lnTo>
                <a:lnTo>
                  <a:pt x="2637980" y="3213735"/>
                </a:lnTo>
                <a:lnTo>
                  <a:pt x="2643657" y="3221609"/>
                </a:lnTo>
                <a:lnTo>
                  <a:pt x="2651671" y="3226409"/>
                </a:lnTo>
                <a:lnTo>
                  <a:pt x="2660713" y="3227692"/>
                </a:lnTo>
                <a:lnTo>
                  <a:pt x="2669400" y="3225177"/>
                </a:lnTo>
                <a:lnTo>
                  <a:pt x="2675928" y="3218002"/>
                </a:lnTo>
                <a:lnTo>
                  <a:pt x="2678480" y="3205264"/>
                </a:lnTo>
                <a:close/>
              </a:path>
              <a:path w="4493895" h="3757295">
                <a:moveTo>
                  <a:pt x="2833230" y="2667228"/>
                </a:moveTo>
                <a:lnTo>
                  <a:pt x="2833052" y="2649537"/>
                </a:lnTo>
                <a:lnTo>
                  <a:pt x="2823172" y="2636189"/>
                </a:lnTo>
                <a:lnTo>
                  <a:pt x="2805925" y="2633281"/>
                </a:lnTo>
                <a:lnTo>
                  <a:pt x="2790812" y="2643530"/>
                </a:lnTo>
                <a:lnTo>
                  <a:pt x="2788475" y="2661856"/>
                </a:lnTo>
                <a:lnTo>
                  <a:pt x="2798724" y="2678353"/>
                </a:lnTo>
                <a:lnTo>
                  <a:pt x="2821368" y="2683129"/>
                </a:lnTo>
                <a:lnTo>
                  <a:pt x="2833230" y="2667228"/>
                </a:lnTo>
                <a:close/>
              </a:path>
              <a:path w="4493895" h="3757295">
                <a:moveTo>
                  <a:pt x="3097860" y="3235909"/>
                </a:moveTo>
                <a:lnTo>
                  <a:pt x="3095218" y="3219386"/>
                </a:lnTo>
                <a:lnTo>
                  <a:pt x="3081274" y="3210268"/>
                </a:lnTo>
                <a:lnTo>
                  <a:pt x="3074136" y="3210712"/>
                </a:lnTo>
                <a:lnTo>
                  <a:pt x="3067367" y="3212223"/>
                </a:lnTo>
                <a:lnTo>
                  <a:pt x="3061322" y="3215170"/>
                </a:lnTo>
                <a:lnTo>
                  <a:pt x="3054439" y="3221837"/>
                </a:lnTo>
                <a:lnTo>
                  <a:pt x="3054451" y="3225673"/>
                </a:lnTo>
                <a:lnTo>
                  <a:pt x="3052534" y="3229508"/>
                </a:lnTo>
                <a:lnTo>
                  <a:pt x="3050629" y="3237192"/>
                </a:lnTo>
                <a:lnTo>
                  <a:pt x="3050641" y="3244862"/>
                </a:lnTo>
                <a:lnTo>
                  <a:pt x="3060255" y="3254438"/>
                </a:lnTo>
                <a:lnTo>
                  <a:pt x="3071774" y="3260179"/>
                </a:lnTo>
                <a:lnTo>
                  <a:pt x="3075609" y="3260166"/>
                </a:lnTo>
                <a:lnTo>
                  <a:pt x="3090786" y="3252076"/>
                </a:lnTo>
                <a:lnTo>
                  <a:pt x="3097860" y="3235909"/>
                </a:lnTo>
                <a:close/>
              </a:path>
              <a:path w="4493895" h="3757295">
                <a:moveTo>
                  <a:pt x="3524770" y="333463"/>
                </a:moveTo>
                <a:lnTo>
                  <a:pt x="3514166" y="314350"/>
                </a:lnTo>
                <a:lnTo>
                  <a:pt x="3494760" y="311454"/>
                </a:lnTo>
                <a:lnTo>
                  <a:pt x="3476472" y="320052"/>
                </a:lnTo>
                <a:lnTo>
                  <a:pt x="3469157" y="335483"/>
                </a:lnTo>
                <a:lnTo>
                  <a:pt x="3479228" y="351078"/>
                </a:lnTo>
                <a:lnTo>
                  <a:pt x="3499167" y="356768"/>
                </a:lnTo>
                <a:lnTo>
                  <a:pt x="3518001" y="351307"/>
                </a:lnTo>
                <a:lnTo>
                  <a:pt x="3524770" y="333463"/>
                </a:lnTo>
                <a:close/>
              </a:path>
              <a:path w="4493895" h="3757295">
                <a:moveTo>
                  <a:pt x="3588372" y="2639123"/>
                </a:moveTo>
                <a:lnTo>
                  <a:pt x="3584156" y="2627287"/>
                </a:lnTo>
                <a:lnTo>
                  <a:pt x="3574910" y="2618702"/>
                </a:lnTo>
                <a:lnTo>
                  <a:pt x="3563505" y="2614612"/>
                </a:lnTo>
                <a:lnTo>
                  <a:pt x="3552634" y="2616708"/>
                </a:lnTo>
                <a:lnTo>
                  <a:pt x="3544112" y="2623997"/>
                </a:lnTo>
                <a:lnTo>
                  <a:pt x="3539540" y="2633815"/>
                </a:lnTo>
                <a:lnTo>
                  <a:pt x="3540544" y="2643441"/>
                </a:lnTo>
                <a:lnTo>
                  <a:pt x="3548265" y="2652471"/>
                </a:lnTo>
                <a:lnTo>
                  <a:pt x="3560470" y="2659710"/>
                </a:lnTo>
                <a:lnTo>
                  <a:pt x="3573754" y="2661183"/>
                </a:lnTo>
                <a:lnTo>
                  <a:pt x="3584676" y="2652953"/>
                </a:lnTo>
                <a:lnTo>
                  <a:pt x="3588372" y="2639123"/>
                </a:lnTo>
                <a:close/>
              </a:path>
              <a:path w="4493895" h="3757295">
                <a:moveTo>
                  <a:pt x="3870795" y="135953"/>
                </a:moveTo>
                <a:lnTo>
                  <a:pt x="3860025" y="114122"/>
                </a:lnTo>
                <a:lnTo>
                  <a:pt x="3830028" y="114985"/>
                </a:lnTo>
                <a:lnTo>
                  <a:pt x="3812819" y="129311"/>
                </a:lnTo>
                <a:lnTo>
                  <a:pt x="3809644" y="149021"/>
                </a:lnTo>
                <a:lnTo>
                  <a:pt x="3821760" y="165989"/>
                </a:lnTo>
                <a:lnTo>
                  <a:pt x="3843401" y="168922"/>
                </a:lnTo>
                <a:lnTo>
                  <a:pt x="3862501" y="156565"/>
                </a:lnTo>
                <a:lnTo>
                  <a:pt x="3870795" y="135953"/>
                </a:lnTo>
                <a:close/>
              </a:path>
              <a:path w="4493895" h="3757295">
                <a:moveTo>
                  <a:pt x="3908475" y="2468168"/>
                </a:moveTo>
                <a:lnTo>
                  <a:pt x="3904627" y="2460498"/>
                </a:lnTo>
                <a:lnTo>
                  <a:pt x="3898874" y="2456675"/>
                </a:lnTo>
                <a:lnTo>
                  <a:pt x="3895026" y="2452840"/>
                </a:lnTo>
                <a:lnTo>
                  <a:pt x="3860533" y="2468257"/>
                </a:lnTo>
                <a:lnTo>
                  <a:pt x="3860546" y="2479764"/>
                </a:lnTo>
                <a:lnTo>
                  <a:pt x="3862476" y="2485517"/>
                </a:lnTo>
                <a:lnTo>
                  <a:pt x="3866324" y="2489339"/>
                </a:lnTo>
                <a:lnTo>
                  <a:pt x="3874693" y="2495512"/>
                </a:lnTo>
                <a:lnTo>
                  <a:pt x="3884320" y="2496985"/>
                </a:lnTo>
                <a:lnTo>
                  <a:pt x="3893578" y="2494153"/>
                </a:lnTo>
                <a:lnTo>
                  <a:pt x="3900843" y="2487358"/>
                </a:lnTo>
                <a:lnTo>
                  <a:pt x="3904678" y="2483523"/>
                </a:lnTo>
                <a:lnTo>
                  <a:pt x="3904665" y="2479687"/>
                </a:lnTo>
                <a:lnTo>
                  <a:pt x="3906583" y="2475839"/>
                </a:lnTo>
                <a:lnTo>
                  <a:pt x="3908475" y="2468168"/>
                </a:lnTo>
                <a:close/>
              </a:path>
              <a:path w="4493895" h="3757295">
                <a:moveTo>
                  <a:pt x="4188777" y="3655263"/>
                </a:moveTo>
                <a:lnTo>
                  <a:pt x="4176826" y="3636518"/>
                </a:lnTo>
                <a:lnTo>
                  <a:pt x="4158056" y="3634702"/>
                </a:lnTo>
                <a:lnTo>
                  <a:pt x="4140758" y="3645103"/>
                </a:lnTo>
                <a:lnTo>
                  <a:pt x="4133177" y="3663048"/>
                </a:lnTo>
                <a:lnTo>
                  <a:pt x="4135285" y="3672903"/>
                </a:lnTo>
                <a:lnTo>
                  <a:pt x="4141368" y="3682936"/>
                </a:lnTo>
                <a:lnTo>
                  <a:pt x="4151020" y="3689718"/>
                </a:lnTo>
                <a:lnTo>
                  <a:pt x="4163911" y="3689845"/>
                </a:lnTo>
                <a:lnTo>
                  <a:pt x="4172381" y="3686048"/>
                </a:lnTo>
                <a:lnTo>
                  <a:pt x="4181398" y="3678301"/>
                </a:lnTo>
                <a:lnTo>
                  <a:pt x="4187875" y="3667683"/>
                </a:lnTo>
                <a:lnTo>
                  <a:pt x="4188777" y="3655263"/>
                </a:lnTo>
                <a:close/>
              </a:path>
              <a:path w="4493895" h="3757295">
                <a:moveTo>
                  <a:pt x="4190390" y="435444"/>
                </a:moveTo>
                <a:lnTo>
                  <a:pt x="4186174" y="423608"/>
                </a:lnTo>
                <a:lnTo>
                  <a:pt x="4176928" y="415023"/>
                </a:lnTo>
                <a:lnTo>
                  <a:pt x="4165536" y="410933"/>
                </a:lnTo>
                <a:lnTo>
                  <a:pt x="4154932" y="413029"/>
                </a:lnTo>
                <a:lnTo>
                  <a:pt x="4146854" y="420331"/>
                </a:lnTo>
                <a:lnTo>
                  <a:pt x="4142371" y="430136"/>
                </a:lnTo>
                <a:lnTo>
                  <a:pt x="4142575" y="439762"/>
                </a:lnTo>
                <a:lnTo>
                  <a:pt x="4150283" y="448805"/>
                </a:lnTo>
                <a:lnTo>
                  <a:pt x="4162501" y="456031"/>
                </a:lnTo>
                <a:lnTo>
                  <a:pt x="4175785" y="457504"/>
                </a:lnTo>
                <a:lnTo>
                  <a:pt x="4186707" y="449275"/>
                </a:lnTo>
                <a:lnTo>
                  <a:pt x="4190390" y="435444"/>
                </a:lnTo>
                <a:close/>
              </a:path>
              <a:path w="4493895" h="3757295">
                <a:moveTo>
                  <a:pt x="4302150" y="3118561"/>
                </a:moveTo>
                <a:lnTo>
                  <a:pt x="4299521" y="3102051"/>
                </a:lnTo>
                <a:lnTo>
                  <a:pt x="4285564" y="3092932"/>
                </a:lnTo>
                <a:lnTo>
                  <a:pt x="4278427" y="3093364"/>
                </a:lnTo>
                <a:lnTo>
                  <a:pt x="4271657" y="3094875"/>
                </a:lnTo>
                <a:lnTo>
                  <a:pt x="4265612" y="3097822"/>
                </a:lnTo>
                <a:lnTo>
                  <a:pt x="4258729" y="3104489"/>
                </a:lnTo>
                <a:lnTo>
                  <a:pt x="4258742" y="3108337"/>
                </a:lnTo>
                <a:lnTo>
                  <a:pt x="4256824" y="3112173"/>
                </a:lnTo>
                <a:lnTo>
                  <a:pt x="4254932" y="3119856"/>
                </a:lnTo>
                <a:lnTo>
                  <a:pt x="4254944" y="3127527"/>
                </a:lnTo>
                <a:lnTo>
                  <a:pt x="4264545" y="3137103"/>
                </a:lnTo>
                <a:lnTo>
                  <a:pt x="4276064" y="3142831"/>
                </a:lnTo>
                <a:lnTo>
                  <a:pt x="4279900" y="3142831"/>
                </a:lnTo>
                <a:lnTo>
                  <a:pt x="4295076" y="3134741"/>
                </a:lnTo>
                <a:lnTo>
                  <a:pt x="4302150" y="3118561"/>
                </a:lnTo>
                <a:close/>
              </a:path>
              <a:path w="4493895" h="3757295">
                <a:moveTo>
                  <a:pt x="4332097" y="2196376"/>
                </a:moveTo>
                <a:lnTo>
                  <a:pt x="4324959" y="2178939"/>
                </a:lnTo>
                <a:lnTo>
                  <a:pt x="4301121" y="2171966"/>
                </a:lnTo>
                <a:lnTo>
                  <a:pt x="4285589" y="2184146"/>
                </a:lnTo>
                <a:lnTo>
                  <a:pt x="4281767" y="2201507"/>
                </a:lnTo>
                <a:lnTo>
                  <a:pt x="4289069" y="2217051"/>
                </a:lnTo>
                <a:lnTo>
                  <a:pt x="4306976" y="2223770"/>
                </a:lnTo>
                <a:lnTo>
                  <a:pt x="4325213" y="2214562"/>
                </a:lnTo>
                <a:lnTo>
                  <a:pt x="4332097" y="2196376"/>
                </a:lnTo>
                <a:close/>
              </a:path>
              <a:path w="4493895" h="3757295">
                <a:moveTo>
                  <a:pt x="4493869" y="1112443"/>
                </a:moveTo>
                <a:lnTo>
                  <a:pt x="4475619" y="1106817"/>
                </a:lnTo>
                <a:lnTo>
                  <a:pt x="4458982" y="1118997"/>
                </a:lnTo>
                <a:lnTo>
                  <a:pt x="4454576" y="1136357"/>
                </a:lnTo>
                <a:lnTo>
                  <a:pt x="4461675" y="1151902"/>
                </a:lnTo>
                <a:lnTo>
                  <a:pt x="4479544" y="1158621"/>
                </a:lnTo>
                <a:lnTo>
                  <a:pt x="4493869" y="1152131"/>
                </a:lnTo>
                <a:lnTo>
                  <a:pt x="4493869" y="1112443"/>
                </a:lnTo>
                <a:close/>
              </a:path>
            </a:pathLst>
          </a:custGeom>
          <a:solidFill>
            <a:srgbClr val="FFFBF9">
              <a:alpha val="10978"/>
            </a:srgbClr>
          </a:solidFill>
        </p:spPr>
        <p:txBody>
          <a:bodyPr wrap="square" lIns="0" tIns="0" rIns="0" bIns="0" rtlCol="0"/>
          <a:lstStyle/>
          <a:p>
            <a:endParaRPr sz="2529"/>
          </a:p>
        </p:txBody>
      </p:sp>
      <p:sp>
        <p:nvSpPr>
          <p:cNvPr id="2" name="Holder 2"/>
          <p:cNvSpPr>
            <a:spLocks noGrp="1"/>
          </p:cNvSpPr>
          <p:nvPr>
            <p:ph type="title"/>
          </p:nvPr>
        </p:nvSpPr>
        <p:spPr>
          <a:xfrm>
            <a:off x="887319" y="867954"/>
            <a:ext cx="7359834" cy="446276"/>
          </a:xfrm>
          <a:prstGeom prst="rect">
            <a:avLst/>
          </a:prstGeom>
        </p:spPr>
        <p:txBody>
          <a:bodyPr wrap="square" lIns="0" tIns="0" rIns="0" bIns="0">
            <a:spAutoFit/>
          </a:bodyPr>
          <a:lstStyle>
            <a:lvl1pPr>
              <a:defRPr sz="2900" b="1" i="0">
                <a:solidFill>
                  <a:srgbClr val="FFFBF9"/>
                </a:solidFill>
                <a:latin typeface="Arial"/>
                <a:cs typeface="Arial"/>
              </a:defRPr>
            </a:lvl1pPr>
          </a:lstStyle>
          <a:p>
            <a:endParaRPr/>
          </a:p>
        </p:txBody>
      </p:sp>
      <p:sp>
        <p:nvSpPr>
          <p:cNvPr id="3" name="Holder 3"/>
          <p:cNvSpPr>
            <a:spLocks noGrp="1"/>
          </p:cNvSpPr>
          <p:nvPr>
            <p:ph type="body" idx="1"/>
          </p:nvPr>
        </p:nvSpPr>
        <p:spPr>
          <a:xfrm>
            <a:off x="456724" y="2801239"/>
            <a:ext cx="822102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5722" y="11326749"/>
            <a:ext cx="2923032" cy="331181"/>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6724" y="11326749"/>
            <a:ext cx="2100929" cy="331181"/>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a:xfrm>
            <a:off x="6576822" y="11326749"/>
            <a:ext cx="2100929" cy="331181"/>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301">
        <a:defRPr>
          <a:latin typeface="+mn-lt"/>
          <a:ea typeface="+mn-ea"/>
          <a:cs typeface="+mn-cs"/>
        </a:defRPr>
      </a:lvl2pPr>
      <a:lvl3pPr marL="1074603">
        <a:defRPr>
          <a:latin typeface="+mn-lt"/>
          <a:ea typeface="+mn-ea"/>
          <a:cs typeface="+mn-cs"/>
        </a:defRPr>
      </a:lvl3pPr>
      <a:lvl4pPr marL="1611904">
        <a:defRPr>
          <a:latin typeface="+mn-lt"/>
          <a:ea typeface="+mn-ea"/>
          <a:cs typeface="+mn-cs"/>
        </a:defRPr>
      </a:lvl4pPr>
      <a:lvl5pPr marL="2149206">
        <a:defRPr>
          <a:latin typeface="+mn-lt"/>
          <a:ea typeface="+mn-ea"/>
          <a:cs typeface="+mn-cs"/>
        </a:defRPr>
      </a:lvl5pPr>
      <a:lvl6pPr marL="2686507">
        <a:defRPr>
          <a:latin typeface="+mn-lt"/>
          <a:ea typeface="+mn-ea"/>
          <a:cs typeface="+mn-cs"/>
        </a:defRPr>
      </a:lvl6pPr>
      <a:lvl7pPr marL="3223809">
        <a:defRPr>
          <a:latin typeface="+mn-lt"/>
          <a:ea typeface="+mn-ea"/>
          <a:cs typeface="+mn-cs"/>
        </a:defRPr>
      </a:lvl7pPr>
      <a:lvl8pPr marL="3761110">
        <a:defRPr>
          <a:latin typeface="+mn-lt"/>
          <a:ea typeface="+mn-ea"/>
          <a:cs typeface="+mn-cs"/>
        </a:defRPr>
      </a:lvl8pPr>
      <a:lvl9pPr marL="4298412">
        <a:defRPr>
          <a:latin typeface="+mn-lt"/>
          <a:ea typeface="+mn-ea"/>
          <a:cs typeface="+mn-cs"/>
        </a:defRPr>
      </a:lvl9pPr>
    </p:bodyStyle>
    <p:otherStyle>
      <a:lvl1pPr marL="0">
        <a:defRPr>
          <a:latin typeface="+mn-lt"/>
          <a:ea typeface="+mn-ea"/>
          <a:cs typeface="+mn-cs"/>
        </a:defRPr>
      </a:lvl1pPr>
      <a:lvl2pPr marL="537301">
        <a:defRPr>
          <a:latin typeface="+mn-lt"/>
          <a:ea typeface="+mn-ea"/>
          <a:cs typeface="+mn-cs"/>
        </a:defRPr>
      </a:lvl2pPr>
      <a:lvl3pPr marL="1074603">
        <a:defRPr>
          <a:latin typeface="+mn-lt"/>
          <a:ea typeface="+mn-ea"/>
          <a:cs typeface="+mn-cs"/>
        </a:defRPr>
      </a:lvl3pPr>
      <a:lvl4pPr marL="1611904">
        <a:defRPr>
          <a:latin typeface="+mn-lt"/>
          <a:ea typeface="+mn-ea"/>
          <a:cs typeface="+mn-cs"/>
        </a:defRPr>
      </a:lvl4pPr>
      <a:lvl5pPr marL="2149206">
        <a:defRPr>
          <a:latin typeface="+mn-lt"/>
          <a:ea typeface="+mn-ea"/>
          <a:cs typeface="+mn-cs"/>
        </a:defRPr>
      </a:lvl5pPr>
      <a:lvl6pPr marL="2686507">
        <a:defRPr>
          <a:latin typeface="+mn-lt"/>
          <a:ea typeface="+mn-ea"/>
          <a:cs typeface="+mn-cs"/>
        </a:defRPr>
      </a:lvl6pPr>
      <a:lvl7pPr marL="3223809">
        <a:defRPr>
          <a:latin typeface="+mn-lt"/>
          <a:ea typeface="+mn-ea"/>
          <a:cs typeface="+mn-cs"/>
        </a:defRPr>
      </a:lvl7pPr>
      <a:lvl8pPr marL="3761110">
        <a:defRPr>
          <a:latin typeface="+mn-lt"/>
          <a:ea typeface="+mn-ea"/>
          <a:cs typeface="+mn-cs"/>
        </a:defRPr>
      </a:lvl8pPr>
      <a:lvl9pPr marL="429841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8" name="Group 167">
            <a:extLst>
              <a:ext uri="{FF2B5EF4-FFF2-40B4-BE49-F238E27FC236}">
                <a16:creationId xmlns:a16="http://schemas.microsoft.com/office/drawing/2014/main" id="{3DAFB4B6-BC47-7E4B-B810-940C22790900}"/>
              </a:ext>
            </a:extLst>
          </p:cNvPr>
          <p:cNvGrpSpPr/>
          <p:nvPr/>
        </p:nvGrpSpPr>
        <p:grpSpPr>
          <a:xfrm>
            <a:off x="897455" y="7461250"/>
            <a:ext cx="3526451" cy="1966593"/>
            <a:chOff x="901970" y="3971223"/>
            <a:chExt cx="3526451" cy="3716478"/>
          </a:xfrm>
        </p:grpSpPr>
        <p:grpSp>
          <p:nvGrpSpPr>
            <p:cNvPr id="169" name="object 136">
              <a:extLst>
                <a:ext uri="{FF2B5EF4-FFF2-40B4-BE49-F238E27FC236}">
                  <a16:creationId xmlns:a16="http://schemas.microsoft.com/office/drawing/2014/main" id="{C3E63DD0-9318-DB41-ADF0-F124E32193C8}"/>
                </a:ext>
              </a:extLst>
            </p:cNvPr>
            <p:cNvGrpSpPr/>
            <p:nvPr/>
          </p:nvGrpSpPr>
          <p:grpSpPr>
            <a:xfrm>
              <a:off x="902245" y="3971223"/>
              <a:ext cx="3526176" cy="3716478"/>
              <a:chOff x="767708" y="3226660"/>
              <a:chExt cx="3000375" cy="3162300"/>
            </a:xfrm>
          </p:grpSpPr>
          <p:sp>
            <p:nvSpPr>
              <p:cNvPr id="171" name="object 137">
                <a:extLst>
                  <a:ext uri="{FF2B5EF4-FFF2-40B4-BE49-F238E27FC236}">
                    <a16:creationId xmlns:a16="http://schemas.microsoft.com/office/drawing/2014/main" id="{CD91DE2B-C62C-DF49-A35B-B2915112DD7D}"/>
                  </a:ext>
                </a:extLst>
              </p:cNvPr>
              <p:cNvSpPr/>
              <p:nvPr/>
            </p:nvSpPr>
            <p:spPr>
              <a:xfrm>
                <a:off x="767708" y="3607660"/>
                <a:ext cx="3000375" cy="2781300"/>
              </a:xfrm>
              <a:custGeom>
                <a:avLst/>
                <a:gdLst/>
                <a:ahLst/>
                <a:cxnLst/>
                <a:rect l="l" t="t" r="r" b="b"/>
                <a:pathLst>
                  <a:path w="3000375" h="2781300">
                    <a:moveTo>
                      <a:pt x="0" y="2781299"/>
                    </a:moveTo>
                    <a:lnTo>
                      <a:pt x="3000375" y="2781299"/>
                    </a:lnTo>
                    <a:lnTo>
                      <a:pt x="3000375" y="0"/>
                    </a:lnTo>
                    <a:lnTo>
                      <a:pt x="0" y="0"/>
                    </a:lnTo>
                    <a:lnTo>
                      <a:pt x="0" y="2781299"/>
                    </a:lnTo>
                    <a:close/>
                  </a:path>
                </a:pathLst>
              </a:custGeom>
              <a:solidFill>
                <a:srgbClr val="FFE7B9"/>
              </a:solidFill>
            </p:spPr>
            <p:txBody>
              <a:bodyPr wrap="square" lIns="0" tIns="0" rIns="0" bIns="0" rtlCol="0"/>
              <a:lstStyle/>
              <a:p>
                <a:endParaRPr sz="2529"/>
              </a:p>
            </p:txBody>
          </p:sp>
          <p:sp>
            <p:nvSpPr>
              <p:cNvPr id="172" name="object 138">
                <a:extLst>
                  <a:ext uri="{FF2B5EF4-FFF2-40B4-BE49-F238E27FC236}">
                    <a16:creationId xmlns:a16="http://schemas.microsoft.com/office/drawing/2014/main" id="{5A976B75-1836-E849-8247-9D4BFB4E71FC}"/>
                  </a:ext>
                </a:extLst>
              </p:cNvPr>
              <p:cNvSpPr/>
              <p:nvPr/>
            </p:nvSpPr>
            <p:spPr>
              <a:xfrm>
                <a:off x="767708" y="3226660"/>
                <a:ext cx="3000375" cy="590993"/>
              </a:xfrm>
              <a:custGeom>
                <a:avLst/>
                <a:gdLst/>
                <a:ahLst/>
                <a:cxnLst/>
                <a:rect l="l" t="t" r="r" b="b"/>
                <a:pathLst>
                  <a:path w="3000375" h="381000">
                    <a:moveTo>
                      <a:pt x="0" y="0"/>
                    </a:moveTo>
                    <a:lnTo>
                      <a:pt x="3000375" y="0"/>
                    </a:lnTo>
                    <a:lnTo>
                      <a:pt x="3000375" y="380999"/>
                    </a:lnTo>
                    <a:lnTo>
                      <a:pt x="0" y="380999"/>
                    </a:lnTo>
                    <a:lnTo>
                      <a:pt x="0" y="0"/>
                    </a:lnTo>
                    <a:close/>
                  </a:path>
                </a:pathLst>
              </a:custGeom>
              <a:solidFill>
                <a:srgbClr val="FFCA64"/>
              </a:solidFill>
            </p:spPr>
            <p:txBody>
              <a:bodyPr wrap="square" lIns="0" tIns="0" rIns="0" bIns="0" rtlCol="0"/>
              <a:lstStyle/>
              <a:p>
                <a:endParaRPr sz="2529"/>
              </a:p>
            </p:txBody>
          </p:sp>
        </p:grpSp>
        <p:sp>
          <p:nvSpPr>
            <p:cNvPr id="170" name="object 139">
              <a:extLst>
                <a:ext uri="{FF2B5EF4-FFF2-40B4-BE49-F238E27FC236}">
                  <a16:creationId xmlns:a16="http://schemas.microsoft.com/office/drawing/2014/main" id="{DB797486-C07D-A747-BAE8-21FD540A40C6}"/>
                </a:ext>
              </a:extLst>
            </p:cNvPr>
            <p:cNvSpPr txBox="1"/>
            <p:nvPr/>
          </p:nvSpPr>
          <p:spPr>
            <a:xfrm>
              <a:off x="901970" y="4012303"/>
              <a:ext cx="3526176" cy="318023"/>
            </a:xfrm>
            <a:prstGeom prst="rect">
              <a:avLst/>
            </a:prstGeom>
          </p:spPr>
          <p:txBody>
            <a:bodyPr vert="horz" wrap="square" lIns="0" tIns="91046" rIns="0" bIns="0" rtlCol="0">
              <a:spAutoFit/>
            </a:bodyPr>
            <a:lstStyle/>
            <a:p>
              <a:pPr marL="7938" algn="ctr">
                <a:spcBef>
                  <a:spcPts val="717"/>
                </a:spcBef>
              </a:pPr>
              <a:r>
                <a:rPr lang="en-US" sz="1469" b="1" spc="488" dirty="0">
                  <a:solidFill>
                    <a:srgbClr val="FFFBF9"/>
                  </a:solidFill>
                  <a:latin typeface="Trebuchet MS"/>
                  <a:cs typeface="Trebuchet MS"/>
                </a:rPr>
                <a:t>EDUCATORS IN MY LIFE</a:t>
              </a:r>
              <a:endParaRPr sz="1469" dirty="0">
                <a:latin typeface="Trebuchet MS"/>
                <a:cs typeface="Trebuchet MS"/>
              </a:endParaRPr>
            </a:p>
          </p:txBody>
        </p:sp>
      </p:grpSp>
      <p:sp>
        <p:nvSpPr>
          <p:cNvPr id="2" name="object 2"/>
          <p:cNvSpPr/>
          <p:nvPr/>
        </p:nvSpPr>
        <p:spPr>
          <a:xfrm>
            <a:off x="8140190" y="4431498"/>
            <a:ext cx="56717" cy="52240"/>
          </a:xfrm>
          <a:custGeom>
            <a:avLst/>
            <a:gdLst/>
            <a:ahLst/>
            <a:cxnLst/>
            <a:rect l="l" t="t" r="r" b="b"/>
            <a:pathLst>
              <a:path w="48259" h="44450">
                <a:moveTo>
                  <a:pt x="21" y="26923"/>
                </a:moveTo>
                <a:lnTo>
                  <a:pt x="34495" y="0"/>
                </a:lnTo>
                <a:lnTo>
                  <a:pt x="38338" y="3830"/>
                </a:lnTo>
                <a:lnTo>
                  <a:pt x="44100" y="7657"/>
                </a:lnTo>
                <a:lnTo>
                  <a:pt x="47950" y="15324"/>
                </a:lnTo>
                <a:lnTo>
                  <a:pt x="46046" y="23002"/>
                </a:lnTo>
                <a:lnTo>
                  <a:pt x="44139" y="28761"/>
                </a:lnTo>
                <a:lnTo>
                  <a:pt x="42224" y="30683"/>
                </a:lnTo>
                <a:lnTo>
                  <a:pt x="40313" y="34524"/>
                </a:lnTo>
                <a:lnTo>
                  <a:pt x="33043" y="41312"/>
                </a:lnTo>
                <a:lnTo>
                  <a:pt x="23788" y="44147"/>
                </a:lnTo>
                <a:lnTo>
                  <a:pt x="14165" y="42666"/>
                </a:lnTo>
                <a:lnTo>
                  <a:pt x="5793" y="36506"/>
                </a:lnTo>
                <a:lnTo>
                  <a:pt x="1949" y="32676"/>
                </a:lnTo>
                <a:lnTo>
                  <a:pt x="21" y="26923"/>
                </a:lnTo>
                <a:close/>
              </a:path>
            </a:pathLst>
          </a:custGeom>
          <a:solidFill>
            <a:srgbClr val="FFFBF9">
              <a:alpha val="10978"/>
            </a:srgbClr>
          </a:solidFill>
        </p:spPr>
        <p:txBody>
          <a:bodyPr wrap="square" lIns="0" tIns="0" rIns="0" bIns="0" rtlCol="0"/>
          <a:lstStyle/>
          <a:p>
            <a:endParaRPr sz="2529"/>
          </a:p>
        </p:txBody>
      </p:sp>
      <p:sp>
        <p:nvSpPr>
          <p:cNvPr id="3" name="object 3"/>
          <p:cNvSpPr/>
          <p:nvPr/>
        </p:nvSpPr>
        <p:spPr>
          <a:xfrm>
            <a:off x="6498428" y="4449351"/>
            <a:ext cx="55225" cy="59702"/>
          </a:xfrm>
          <a:custGeom>
            <a:avLst/>
            <a:gdLst/>
            <a:ahLst/>
            <a:cxnLst/>
            <a:rect l="l" t="t" r="r" b="b"/>
            <a:pathLst>
              <a:path w="46989" h="50800">
                <a:moveTo>
                  <a:pt x="0" y="26482"/>
                </a:moveTo>
                <a:lnTo>
                  <a:pt x="670" y="16228"/>
                </a:lnTo>
                <a:lnTo>
                  <a:pt x="4431" y="8427"/>
                </a:lnTo>
                <a:lnTo>
                  <a:pt x="12153" y="2777"/>
                </a:lnTo>
                <a:lnTo>
                  <a:pt x="22757" y="0"/>
                </a:lnTo>
                <a:lnTo>
                  <a:pt x="35166" y="816"/>
                </a:lnTo>
                <a:lnTo>
                  <a:pt x="44742" y="9942"/>
                </a:lnTo>
                <a:lnTo>
                  <a:pt x="46961" y="26456"/>
                </a:lnTo>
                <a:lnTo>
                  <a:pt x="40907" y="42625"/>
                </a:lnTo>
                <a:lnTo>
                  <a:pt x="25668" y="50717"/>
                </a:lnTo>
                <a:lnTo>
                  <a:pt x="10167" y="46968"/>
                </a:lnTo>
                <a:lnTo>
                  <a:pt x="2388" y="37809"/>
                </a:lnTo>
                <a:lnTo>
                  <a:pt x="0" y="26482"/>
                </a:lnTo>
                <a:close/>
              </a:path>
            </a:pathLst>
          </a:custGeom>
          <a:solidFill>
            <a:srgbClr val="FFFBF9">
              <a:alpha val="10978"/>
            </a:srgbClr>
          </a:solidFill>
        </p:spPr>
        <p:txBody>
          <a:bodyPr wrap="square" lIns="0" tIns="0" rIns="0" bIns="0" rtlCol="0"/>
          <a:lstStyle/>
          <a:p>
            <a:endParaRPr sz="2529"/>
          </a:p>
        </p:txBody>
      </p:sp>
      <p:sp>
        <p:nvSpPr>
          <p:cNvPr id="4" name="object 4"/>
          <p:cNvSpPr/>
          <p:nvPr/>
        </p:nvSpPr>
        <p:spPr>
          <a:xfrm>
            <a:off x="8327799" y="3626208"/>
            <a:ext cx="59702" cy="61194"/>
          </a:xfrm>
          <a:custGeom>
            <a:avLst/>
            <a:gdLst/>
            <a:ahLst/>
            <a:cxnLst/>
            <a:rect l="l" t="t" r="r" b="b"/>
            <a:pathLst>
              <a:path w="50800" h="52069">
                <a:moveTo>
                  <a:pt x="0" y="29534"/>
                </a:moveTo>
                <a:lnTo>
                  <a:pt x="3833" y="12169"/>
                </a:lnTo>
                <a:lnTo>
                  <a:pt x="19365" y="0"/>
                </a:lnTo>
                <a:lnTo>
                  <a:pt x="43203" y="6970"/>
                </a:lnTo>
                <a:lnTo>
                  <a:pt x="50338" y="24405"/>
                </a:lnTo>
                <a:lnTo>
                  <a:pt x="43449" y="42584"/>
                </a:lnTo>
                <a:lnTo>
                  <a:pt x="25215" y="51791"/>
                </a:lnTo>
                <a:lnTo>
                  <a:pt x="7311" y="45079"/>
                </a:lnTo>
                <a:lnTo>
                  <a:pt x="0" y="29534"/>
                </a:lnTo>
                <a:close/>
              </a:path>
            </a:pathLst>
          </a:custGeom>
          <a:solidFill>
            <a:srgbClr val="FFFBF9">
              <a:alpha val="10978"/>
            </a:srgbClr>
          </a:solidFill>
        </p:spPr>
        <p:txBody>
          <a:bodyPr wrap="square" lIns="0" tIns="0" rIns="0" bIns="0" rtlCol="0"/>
          <a:lstStyle/>
          <a:p>
            <a:endParaRPr sz="2529"/>
          </a:p>
        </p:txBody>
      </p:sp>
      <p:sp>
        <p:nvSpPr>
          <p:cNvPr id="5" name="object 5"/>
          <p:cNvSpPr/>
          <p:nvPr/>
        </p:nvSpPr>
        <p:spPr>
          <a:xfrm>
            <a:off x="5862124" y="2446672"/>
            <a:ext cx="65673" cy="52986"/>
          </a:xfrm>
          <a:custGeom>
            <a:avLst/>
            <a:gdLst/>
            <a:ahLst/>
            <a:cxnLst/>
            <a:rect l="l" t="t" r="r" b="b"/>
            <a:pathLst>
              <a:path w="55879" h="45085">
                <a:moveTo>
                  <a:pt x="0" y="23311"/>
                </a:moveTo>
                <a:lnTo>
                  <a:pt x="8123" y="8157"/>
                </a:lnTo>
                <a:lnTo>
                  <a:pt x="26329" y="0"/>
                </a:lnTo>
                <a:lnTo>
                  <a:pt x="45275" y="2992"/>
                </a:lnTo>
                <a:lnTo>
                  <a:pt x="55618" y="21290"/>
                </a:lnTo>
                <a:lnTo>
                  <a:pt x="48848" y="39139"/>
                </a:lnTo>
                <a:lnTo>
                  <a:pt x="30008" y="44600"/>
                </a:lnTo>
                <a:lnTo>
                  <a:pt x="10068" y="38911"/>
                </a:lnTo>
                <a:lnTo>
                  <a:pt x="0" y="23311"/>
                </a:lnTo>
                <a:close/>
              </a:path>
            </a:pathLst>
          </a:custGeom>
          <a:solidFill>
            <a:srgbClr val="FFFBF9">
              <a:alpha val="10978"/>
            </a:srgbClr>
          </a:solidFill>
        </p:spPr>
        <p:txBody>
          <a:bodyPr wrap="square" lIns="0" tIns="0" rIns="0" bIns="0" rtlCol="0"/>
          <a:lstStyle/>
          <a:p>
            <a:endParaRPr sz="2529"/>
          </a:p>
        </p:txBody>
      </p:sp>
      <p:sp>
        <p:nvSpPr>
          <p:cNvPr id="6" name="object 6"/>
          <p:cNvSpPr/>
          <p:nvPr/>
        </p:nvSpPr>
        <p:spPr>
          <a:xfrm>
            <a:off x="879428" y="3086092"/>
            <a:ext cx="61194" cy="68657"/>
          </a:xfrm>
          <a:custGeom>
            <a:avLst/>
            <a:gdLst/>
            <a:ahLst/>
            <a:cxnLst/>
            <a:rect l="l" t="t" r="r" b="b"/>
            <a:pathLst>
              <a:path w="52070" h="58419">
                <a:moveTo>
                  <a:pt x="0" y="27390"/>
                </a:moveTo>
                <a:lnTo>
                  <a:pt x="3633" y="15242"/>
                </a:lnTo>
                <a:lnTo>
                  <a:pt x="13385" y="5061"/>
                </a:lnTo>
                <a:lnTo>
                  <a:pt x="27191" y="0"/>
                </a:lnTo>
                <a:lnTo>
                  <a:pt x="39035" y="3575"/>
                </a:lnTo>
                <a:lnTo>
                  <a:pt x="47655" y="13632"/>
                </a:lnTo>
                <a:lnTo>
                  <a:pt x="51787" y="28014"/>
                </a:lnTo>
                <a:lnTo>
                  <a:pt x="51815" y="43363"/>
                </a:lnTo>
                <a:lnTo>
                  <a:pt x="46072" y="49129"/>
                </a:lnTo>
                <a:lnTo>
                  <a:pt x="39849" y="54567"/>
                </a:lnTo>
                <a:lnTo>
                  <a:pt x="30745" y="58031"/>
                </a:lnTo>
                <a:lnTo>
                  <a:pt x="20195" y="57541"/>
                </a:lnTo>
                <a:lnTo>
                  <a:pt x="9634" y="51115"/>
                </a:lnTo>
                <a:lnTo>
                  <a:pt x="2121" y="39887"/>
                </a:lnTo>
                <a:lnTo>
                  <a:pt x="0" y="27390"/>
                </a:lnTo>
                <a:close/>
              </a:path>
            </a:pathLst>
          </a:custGeom>
          <a:solidFill>
            <a:srgbClr val="FFFBF9">
              <a:alpha val="10978"/>
            </a:srgbClr>
          </a:solidFill>
        </p:spPr>
        <p:txBody>
          <a:bodyPr wrap="square" lIns="0" tIns="0" rIns="0" bIns="0" rtlCol="0"/>
          <a:lstStyle/>
          <a:p>
            <a:endParaRPr sz="2529"/>
          </a:p>
        </p:txBody>
      </p:sp>
      <p:sp>
        <p:nvSpPr>
          <p:cNvPr id="7" name="object 7"/>
          <p:cNvSpPr/>
          <p:nvPr/>
        </p:nvSpPr>
        <p:spPr>
          <a:xfrm>
            <a:off x="1729517" y="3241509"/>
            <a:ext cx="54478" cy="54478"/>
          </a:xfrm>
          <a:custGeom>
            <a:avLst/>
            <a:gdLst/>
            <a:ahLst/>
            <a:cxnLst/>
            <a:rect l="l" t="t" r="r" b="b"/>
            <a:pathLst>
              <a:path w="46355" h="46355">
                <a:moveTo>
                  <a:pt x="14" y="32673"/>
                </a:moveTo>
                <a:lnTo>
                  <a:pt x="0" y="24998"/>
                </a:lnTo>
                <a:lnTo>
                  <a:pt x="1903" y="17321"/>
                </a:lnTo>
                <a:lnTo>
                  <a:pt x="1896" y="13483"/>
                </a:lnTo>
                <a:lnTo>
                  <a:pt x="3803" y="7724"/>
                </a:lnTo>
                <a:lnTo>
                  <a:pt x="7636" y="5798"/>
                </a:lnTo>
                <a:lnTo>
                  <a:pt x="9550" y="3876"/>
                </a:lnTo>
                <a:lnTo>
                  <a:pt x="13382" y="1950"/>
                </a:lnTo>
                <a:lnTo>
                  <a:pt x="15300" y="1947"/>
                </a:lnTo>
                <a:lnTo>
                  <a:pt x="22969" y="14"/>
                </a:lnTo>
                <a:lnTo>
                  <a:pt x="46032" y="24913"/>
                </a:lnTo>
                <a:lnTo>
                  <a:pt x="46043" y="30669"/>
                </a:lnTo>
                <a:lnTo>
                  <a:pt x="42221" y="38351"/>
                </a:lnTo>
                <a:lnTo>
                  <a:pt x="36474" y="42198"/>
                </a:lnTo>
                <a:lnTo>
                  <a:pt x="30723" y="44128"/>
                </a:lnTo>
                <a:lnTo>
                  <a:pt x="26891" y="46054"/>
                </a:lnTo>
                <a:lnTo>
                  <a:pt x="13465" y="46078"/>
                </a:lnTo>
                <a:lnTo>
                  <a:pt x="14" y="32673"/>
                </a:lnTo>
                <a:close/>
              </a:path>
            </a:pathLst>
          </a:custGeom>
          <a:solidFill>
            <a:srgbClr val="FFFBF9">
              <a:alpha val="10978"/>
            </a:srgbClr>
          </a:solidFill>
        </p:spPr>
        <p:txBody>
          <a:bodyPr wrap="square" lIns="0" tIns="0" rIns="0" bIns="0" rtlCol="0"/>
          <a:lstStyle/>
          <a:p>
            <a:endParaRPr sz="2529"/>
          </a:p>
        </p:txBody>
      </p:sp>
      <p:sp>
        <p:nvSpPr>
          <p:cNvPr id="8" name="object 8"/>
          <p:cNvSpPr/>
          <p:nvPr/>
        </p:nvSpPr>
        <p:spPr>
          <a:xfrm>
            <a:off x="593506" y="1906486"/>
            <a:ext cx="58956" cy="56717"/>
          </a:xfrm>
          <a:custGeom>
            <a:avLst/>
            <a:gdLst/>
            <a:ahLst/>
            <a:cxnLst/>
            <a:rect l="l" t="t" r="r" b="b"/>
            <a:pathLst>
              <a:path w="50165" h="48259">
                <a:moveTo>
                  <a:pt x="0" y="24999"/>
                </a:moveTo>
                <a:lnTo>
                  <a:pt x="1155" y="17922"/>
                </a:lnTo>
                <a:lnTo>
                  <a:pt x="3571" y="11562"/>
                </a:lnTo>
                <a:lnTo>
                  <a:pt x="15599" y="927"/>
                </a:lnTo>
                <a:lnTo>
                  <a:pt x="30881" y="0"/>
                </a:lnTo>
                <a:lnTo>
                  <a:pt x="44022" y="7710"/>
                </a:lnTo>
                <a:lnTo>
                  <a:pt x="49624" y="22988"/>
                </a:lnTo>
                <a:lnTo>
                  <a:pt x="49638" y="30663"/>
                </a:lnTo>
                <a:lnTo>
                  <a:pt x="43902" y="40266"/>
                </a:lnTo>
                <a:lnTo>
                  <a:pt x="38155" y="44114"/>
                </a:lnTo>
                <a:lnTo>
                  <a:pt x="34322" y="46040"/>
                </a:lnTo>
                <a:lnTo>
                  <a:pt x="28572" y="47969"/>
                </a:lnTo>
                <a:lnTo>
                  <a:pt x="15146" y="47994"/>
                </a:lnTo>
                <a:lnTo>
                  <a:pt x="7467" y="44171"/>
                </a:lnTo>
                <a:lnTo>
                  <a:pt x="3621" y="38422"/>
                </a:lnTo>
                <a:lnTo>
                  <a:pt x="642" y="32072"/>
                </a:lnTo>
                <a:lnTo>
                  <a:pt x="0" y="24999"/>
                </a:lnTo>
                <a:close/>
              </a:path>
            </a:pathLst>
          </a:custGeom>
          <a:solidFill>
            <a:srgbClr val="FFFBF9">
              <a:alpha val="10978"/>
            </a:srgbClr>
          </a:solidFill>
        </p:spPr>
        <p:txBody>
          <a:bodyPr wrap="square" lIns="0" tIns="0" rIns="0" bIns="0" rtlCol="0"/>
          <a:lstStyle/>
          <a:p>
            <a:endParaRPr sz="2529"/>
          </a:p>
        </p:txBody>
      </p:sp>
      <p:sp>
        <p:nvSpPr>
          <p:cNvPr id="9" name="object 9"/>
          <p:cNvSpPr/>
          <p:nvPr/>
        </p:nvSpPr>
        <p:spPr>
          <a:xfrm>
            <a:off x="1022601" y="3710986"/>
            <a:ext cx="61194" cy="57464"/>
          </a:xfrm>
          <a:custGeom>
            <a:avLst/>
            <a:gdLst/>
            <a:ahLst/>
            <a:cxnLst/>
            <a:rect l="l" t="t" r="r" b="b"/>
            <a:pathLst>
              <a:path w="52069" h="48894">
                <a:moveTo>
                  <a:pt x="0" y="31463"/>
                </a:moveTo>
                <a:lnTo>
                  <a:pt x="1903" y="23785"/>
                </a:lnTo>
                <a:lnTo>
                  <a:pt x="1892" y="18029"/>
                </a:lnTo>
                <a:lnTo>
                  <a:pt x="5714" y="10348"/>
                </a:lnTo>
                <a:lnTo>
                  <a:pt x="14422" y="3287"/>
                </a:lnTo>
                <a:lnTo>
                  <a:pt x="25115" y="0"/>
                </a:lnTo>
                <a:lnTo>
                  <a:pt x="36176" y="1388"/>
                </a:lnTo>
                <a:lnTo>
                  <a:pt x="45989" y="8355"/>
                </a:lnTo>
                <a:lnTo>
                  <a:pt x="49832" y="12185"/>
                </a:lnTo>
                <a:lnTo>
                  <a:pt x="51760" y="17937"/>
                </a:lnTo>
                <a:lnTo>
                  <a:pt x="51789" y="33286"/>
                </a:lnTo>
                <a:lnTo>
                  <a:pt x="49885" y="40964"/>
                </a:lnTo>
                <a:lnTo>
                  <a:pt x="38391" y="48660"/>
                </a:lnTo>
                <a:lnTo>
                  <a:pt x="15375" y="48702"/>
                </a:lnTo>
                <a:lnTo>
                  <a:pt x="3853" y="41049"/>
                </a:lnTo>
                <a:lnTo>
                  <a:pt x="0" y="31463"/>
                </a:lnTo>
                <a:close/>
              </a:path>
            </a:pathLst>
          </a:custGeom>
          <a:solidFill>
            <a:srgbClr val="FFFBF9">
              <a:alpha val="10978"/>
            </a:srgbClr>
          </a:solidFill>
        </p:spPr>
        <p:txBody>
          <a:bodyPr wrap="square" lIns="0" tIns="0" rIns="0" bIns="0" rtlCol="0"/>
          <a:lstStyle/>
          <a:p>
            <a:endParaRPr sz="2529"/>
          </a:p>
        </p:txBody>
      </p:sp>
      <p:sp>
        <p:nvSpPr>
          <p:cNvPr id="10" name="object 10"/>
          <p:cNvSpPr/>
          <p:nvPr/>
        </p:nvSpPr>
        <p:spPr>
          <a:xfrm>
            <a:off x="3147052" y="3325282"/>
            <a:ext cx="50747" cy="57464"/>
          </a:xfrm>
          <a:custGeom>
            <a:avLst/>
            <a:gdLst/>
            <a:ahLst/>
            <a:cxnLst/>
            <a:rect l="l" t="t" r="r" b="b"/>
            <a:pathLst>
              <a:path w="43180" h="48894">
                <a:moveTo>
                  <a:pt x="0" y="36449"/>
                </a:moveTo>
                <a:lnTo>
                  <a:pt x="379" y="14804"/>
                </a:lnTo>
                <a:lnTo>
                  <a:pt x="13957" y="0"/>
                </a:lnTo>
                <a:lnTo>
                  <a:pt x="30086" y="2998"/>
                </a:lnTo>
                <a:lnTo>
                  <a:pt x="41920" y="17156"/>
                </a:lnTo>
                <a:lnTo>
                  <a:pt x="42614" y="35831"/>
                </a:lnTo>
                <a:lnTo>
                  <a:pt x="30111" y="48745"/>
                </a:lnTo>
                <a:lnTo>
                  <a:pt x="12908" y="48357"/>
                </a:lnTo>
                <a:lnTo>
                  <a:pt x="0" y="36449"/>
                </a:lnTo>
                <a:close/>
              </a:path>
            </a:pathLst>
          </a:custGeom>
          <a:solidFill>
            <a:srgbClr val="FFFBF9">
              <a:alpha val="10978"/>
            </a:srgbClr>
          </a:solidFill>
        </p:spPr>
        <p:txBody>
          <a:bodyPr wrap="square" lIns="0" tIns="0" rIns="0" bIns="0" rtlCol="0"/>
          <a:lstStyle/>
          <a:p>
            <a:endParaRPr sz="2529"/>
          </a:p>
        </p:txBody>
      </p:sp>
      <p:sp>
        <p:nvSpPr>
          <p:cNvPr id="11" name="object 11"/>
          <p:cNvSpPr/>
          <p:nvPr/>
        </p:nvSpPr>
        <p:spPr>
          <a:xfrm>
            <a:off x="1765572" y="2003549"/>
            <a:ext cx="65673" cy="64925"/>
          </a:xfrm>
          <a:custGeom>
            <a:avLst/>
            <a:gdLst/>
            <a:ahLst/>
            <a:cxnLst/>
            <a:rect l="l" t="t" r="r" b="b"/>
            <a:pathLst>
              <a:path w="55880" h="55244">
                <a:moveTo>
                  <a:pt x="0" y="34581"/>
                </a:moveTo>
                <a:lnTo>
                  <a:pt x="906" y="22168"/>
                </a:lnTo>
                <a:lnTo>
                  <a:pt x="7389" y="11544"/>
                </a:lnTo>
                <a:lnTo>
                  <a:pt x="16395" y="3793"/>
                </a:lnTo>
                <a:lnTo>
                  <a:pt x="24870" y="0"/>
                </a:lnTo>
                <a:lnTo>
                  <a:pt x="37757" y="126"/>
                </a:lnTo>
                <a:lnTo>
                  <a:pt x="47419" y="6913"/>
                </a:lnTo>
                <a:lnTo>
                  <a:pt x="53491" y="16944"/>
                </a:lnTo>
                <a:lnTo>
                  <a:pt x="55607" y="26803"/>
                </a:lnTo>
                <a:lnTo>
                  <a:pt x="48028" y="44744"/>
                </a:lnTo>
                <a:lnTo>
                  <a:pt x="30726" y="55149"/>
                </a:lnTo>
                <a:lnTo>
                  <a:pt x="11962" y="53325"/>
                </a:lnTo>
                <a:lnTo>
                  <a:pt x="0" y="34581"/>
                </a:lnTo>
                <a:close/>
              </a:path>
            </a:pathLst>
          </a:custGeom>
          <a:solidFill>
            <a:srgbClr val="FFFBF9">
              <a:alpha val="10978"/>
            </a:srgbClr>
          </a:solidFill>
        </p:spPr>
        <p:txBody>
          <a:bodyPr wrap="square" lIns="0" tIns="0" rIns="0" bIns="0" rtlCol="0"/>
          <a:lstStyle/>
          <a:p>
            <a:endParaRPr sz="2529"/>
          </a:p>
        </p:txBody>
      </p:sp>
      <p:sp>
        <p:nvSpPr>
          <p:cNvPr id="12" name="object 12"/>
          <p:cNvSpPr/>
          <p:nvPr/>
        </p:nvSpPr>
        <p:spPr>
          <a:xfrm>
            <a:off x="2900161" y="2728396"/>
            <a:ext cx="61941" cy="55971"/>
          </a:xfrm>
          <a:custGeom>
            <a:avLst/>
            <a:gdLst/>
            <a:ahLst/>
            <a:cxnLst/>
            <a:rect l="l" t="t" r="r" b="b"/>
            <a:pathLst>
              <a:path w="52705" h="47625">
                <a:moveTo>
                  <a:pt x="0" y="27354"/>
                </a:moveTo>
                <a:lnTo>
                  <a:pt x="1592" y="13531"/>
                </a:lnTo>
                <a:lnTo>
                  <a:pt x="10025" y="3113"/>
                </a:lnTo>
                <a:lnTo>
                  <a:pt x="24164" y="0"/>
                </a:lnTo>
                <a:lnTo>
                  <a:pt x="38320" y="5699"/>
                </a:lnTo>
                <a:lnTo>
                  <a:pt x="48890" y="16802"/>
                </a:lnTo>
                <a:lnTo>
                  <a:pt x="52270" y="29896"/>
                </a:lnTo>
                <a:lnTo>
                  <a:pt x="47223" y="39078"/>
                </a:lnTo>
                <a:lnTo>
                  <a:pt x="39111" y="44310"/>
                </a:lnTo>
                <a:lnTo>
                  <a:pt x="29915" y="46665"/>
                </a:lnTo>
                <a:lnTo>
                  <a:pt x="21614" y="47220"/>
                </a:lnTo>
                <a:lnTo>
                  <a:pt x="6317" y="40083"/>
                </a:lnTo>
                <a:lnTo>
                  <a:pt x="0" y="27354"/>
                </a:lnTo>
                <a:close/>
              </a:path>
            </a:pathLst>
          </a:custGeom>
          <a:solidFill>
            <a:srgbClr val="FFFBF9">
              <a:alpha val="10978"/>
            </a:srgbClr>
          </a:solidFill>
        </p:spPr>
        <p:txBody>
          <a:bodyPr wrap="square" lIns="0" tIns="0" rIns="0" bIns="0" rtlCol="0"/>
          <a:lstStyle/>
          <a:p>
            <a:endParaRPr sz="2529"/>
          </a:p>
        </p:txBody>
      </p:sp>
      <p:sp>
        <p:nvSpPr>
          <p:cNvPr id="13" name="object 13"/>
          <p:cNvSpPr/>
          <p:nvPr/>
        </p:nvSpPr>
        <p:spPr>
          <a:xfrm>
            <a:off x="2154391" y="3847587"/>
            <a:ext cx="47016" cy="50001"/>
          </a:xfrm>
          <a:custGeom>
            <a:avLst/>
            <a:gdLst/>
            <a:ahLst/>
            <a:cxnLst/>
            <a:rect l="l" t="t" r="r" b="b"/>
            <a:pathLst>
              <a:path w="40005" h="42544">
                <a:moveTo>
                  <a:pt x="0" y="15140"/>
                </a:moveTo>
                <a:lnTo>
                  <a:pt x="5705" y="4787"/>
                </a:lnTo>
                <a:lnTo>
                  <a:pt x="16994" y="0"/>
                </a:lnTo>
                <a:lnTo>
                  <a:pt x="29374" y="1326"/>
                </a:lnTo>
                <a:lnTo>
                  <a:pt x="38349" y="9314"/>
                </a:lnTo>
                <a:lnTo>
                  <a:pt x="39989" y="20882"/>
                </a:lnTo>
                <a:lnTo>
                  <a:pt x="36951" y="31380"/>
                </a:lnTo>
                <a:lnTo>
                  <a:pt x="30312" y="39007"/>
                </a:lnTo>
                <a:lnTo>
                  <a:pt x="21147" y="41962"/>
                </a:lnTo>
                <a:lnTo>
                  <a:pt x="13530" y="39398"/>
                </a:lnTo>
                <a:lnTo>
                  <a:pt x="6266" y="32876"/>
                </a:lnTo>
                <a:lnTo>
                  <a:pt x="1155" y="24192"/>
                </a:lnTo>
                <a:lnTo>
                  <a:pt x="0" y="15140"/>
                </a:lnTo>
                <a:close/>
              </a:path>
            </a:pathLst>
          </a:custGeom>
          <a:solidFill>
            <a:srgbClr val="FFFBF9">
              <a:alpha val="10978"/>
            </a:srgbClr>
          </a:solidFill>
        </p:spPr>
        <p:txBody>
          <a:bodyPr wrap="square" lIns="0" tIns="0" rIns="0" bIns="0" rtlCol="0"/>
          <a:lstStyle/>
          <a:p>
            <a:endParaRPr sz="2529"/>
          </a:p>
        </p:txBody>
      </p:sp>
      <p:sp>
        <p:nvSpPr>
          <p:cNvPr id="14" name="object 14"/>
          <p:cNvSpPr/>
          <p:nvPr/>
        </p:nvSpPr>
        <p:spPr>
          <a:xfrm>
            <a:off x="2067125" y="4625773"/>
            <a:ext cx="62688" cy="63434"/>
          </a:xfrm>
          <a:custGeom>
            <a:avLst/>
            <a:gdLst/>
            <a:ahLst/>
            <a:cxnLst/>
            <a:rect l="l" t="t" r="r" b="b"/>
            <a:pathLst>
              <a:path w="53339" h="53975">
                <a:moveTo>
                  <a:pt x="0" y="24553"/>
                </a:moveTo>
                <a:lnTo>
                  <a:pt x="4496" y="9286"/>
                </a:lnTo>
                <a:lnTo>
                  <a:pt x="17096" y="0"/>
                </a:lnTo>
                <a:lnTo>
                  <a:pt x="32053" y="1321"/>
                </a:lnTo>
                <a:lnTo>
                  <a:pt x="45224" y="9481"/>
                </a:lnTo>
                <a:lnTo>
                  <a:pt x="52468" y="20709"/>
                </a:lnTo>
                <a:lnTo>
                  <a:pt x="53147" y="31740"/>
                </a:lnTo>
                <a:lnTo>
                  <a:pt x="47713" y="42782"/>
                </a:lnTo>
                <a:lnTo>
                  <a:pt x="37959" y="50954"/>
                </a:lnTo>
                <a:lnTo>
                  <a:pt x="25676" y="53375"/>
                </a:lnTo>
                <a:lnTo>
                  <a:pt x="14008" y="47851"/>
                </a:lnTo>
                <a:lnTo>
                  <a:pt x="4310" y="37826"/>
                </a:lnTo>
                <a:lnTo>
                  <a:pt x="0" y="24553"/>
                </a:lnTo>
                <a:close/>
              </a:path>
            </a:pathLst>
          </a:custGeom>
          <a:solidFill>
            <a:srgbClr val="FFFBF9">
              <a:alpha val="10978"/>
            </a:srgbClr>
          </a:solidFill>
        </p:spPr>
        <p:txBody>
          <a:bodyPr wrap="square" lIns="0" tIns="0" rIns="0" bIns="0" rtlCol="0"/>
          <a:lstStyle/>
          <a:p>
            <a:endParaRPr sz="2529"/>
          </a:p>
        </p:txBody>
      </p:sp>
      <p:sp>
        <p:nvSpPr>
          <p:cNvPr id="15" name="object 15"/>
          <p:cNvSpPr/>
          <p:nvPr/>
        </p:nvSpPr>
        <p:spPr>
          <a:xfrm>
            <a:off x="3752344" y="3107842"/>
            <a:ext cx="62688" cy="60449"/>
          </a:xfrm>
          <a:custGeom>
            <a:avLst/>
            <a:gdLst/>
            <a:ahLst/>
            <a:cxnLst/>
            <a:rect l="l" t="t" r="r" b="b"/>
            <a:pathLst>
              <a:path w="53339" h="51435">
                <a:moveTo>
                  <a:pt x="0" y="20920"/>
                </a:moveTo>
                <a:lnTo>
                  <a:pt x="6687" y="6997"/>
                </a:lnTo>
                <a:lnTo>
                  <a:pt x="17854" y="891"/>
                </a:lnTo>
                <a:lnTo>
                  <a:pt x="29930" y="0"/>
                </a:lnTo>
                <a:lnTo>
                  <a:pt x="40937" y="4506"/>
                </a:lnTo>
                <a:lnTo>
                  <a:pt x="48897" y="14594"/>
                </a:lnTo>
                <a:lnTo>
                  <a:pt x="50815" y="14591"/>
                </a:lnTo>
                <a:lnTo>
                  <a:pt x="50819" y="16509"/>
                </a:lnTo>
                <a:lnTo>
                  <a:pt x="52751" y="24180"/>
                </a:lnTo>
                <a:lnTo>
                  <a:pt x="52762" y="29936"/>
                </a:lnTo>
                <a:lnTo>
                  <a:pt x="48936" y="35699"/>
                </a:lnTo>
                <a:lnTo>
                  <a:pt x="47025" y="39540"/>
                </a:lnTo>
                <a:lnTo>
                  <a:pt x="41279" y="43387"/>
                </a:lnTo>
                <a:lnTo>
                  <a:pt x="25948" y="51090"/>
                </a:lnTo>
                <a:lnTo>
                  <a:pt x="11078" y="48000"/>
                </a:lnTo>
                <a:lnTo>
                  <a:pt x="1946" y="36265"/>
                </a:lnTo>
                <a:lnTo>
                  <a:pt x="0" y="20920"/>
                </a:lnTo>
                <a:close/>
              </a:path>
            </a:pathLst>
          </a:custGeom>
          <a:solidFill>
            <a:srgbClr val="FFFBF9">
              <a:alpha val="10978"/>
            </a:srgbClr>
          </a:solidFill>
        </p:spPr>
        <p:txBody>
          <a:bodyPr wrap="square" lIns="0" tIns="0" rIns="0" bIns="0" rtlCol="0"/>
          <a:lstStyle/>
          <a:p>
            <a:endParaRPr sz="2529"/>
          </a:p>
        </p:txBody>
      </p:sp>
      <p:sp>
        <p:nvSpPr>
          <p:cNvPr id="16" name="object 16"/>
          <p:cNvSpPr/>
          <p:nvPr/>
        </p:nvSpPr>
        <p:spPr>
          <a:xfrm>
            <a:off x="3779748" y="3905088"/>
            <a:ext cx="61194" cy="56717"/>
          </a:xfrm>
          <a:custGeom>
            <a:avLst/>
            <a:gdLst/>
            <a:ahLst/>
            <a:cxnLst/>
            <a:rect l="l" t="t" r="r" b="b"/>
            <a:pathLst>
              <a:path w="52070" h="48260">
                <a:moveTo>
                  <a:pt x="0" y="25056"/>
                </a:moveTo>
                <a:lnTo>
                  <a:pt x="7651" y="13530"/>
                </a:lnTo>
                <a:lnTo>
                  <a:pt x="13243" y="7104"/>
                </a:lnTo>
                <a:lnTo>
                  <a:pt x="20817" y="2474"/>
                </a:lnTo>
                <a:lnTo>
                  <a:pt x="29473" y="0"/>
                </a:lnTo>
                <a:lnTo>
                  <a:pt x="42150" y="36"/>
                </a:lnTo>
                <a:lnTo>
                  <a:pt x="47908" y="1944"/>
                </a:lnTo>
                <a:lnTo>
                  <a:pt x="51755" y="7692"/>
                </a:lnTo>
                <a:lnTo>
                  <a:pt x="51692" y="22892"/>
                </a:lnTo>
                <a:lnTo>
                  <a:pt x="48206" y="33841"/>
                </a:lnTo>
                <a:lnTo>
                  <a:pt x="40762" y="43717"/>
                </a:lnTo>
                <a:lnTo>
                  <a:pt x="28812" y="48026"/>
                </a:lnTo>
                <a:lnTo>
                  <a:pt x="17900" y="46488"/>
                </a:lnTo>
                <a:lnTo>
                  <a:pt x="10581" y="42784"/>
                </a:lnTo>
                <a:lnTo>
                  <a:pt x="6138" y="38355"/>
                </a:lnTo>
                <a:lnTo>
                  <a:pt x="3853" y="34642"/>
                </a:lnTo>
                <a:lnTo>
                  <a:pt x="0" y="25056"/>
                </a:lnTo>
                <a:close/>
              </a:path>
            </a:pathLst>
          </a:custGeom>
          <a:solidFill>
            <a:srgbClr val="FFFBF9">
              <a:alpha val="10978"/>
            </a:srgbClr>
          </a:solidFill>
        </p:spPr>
        <p:txBody>
          <a:bodyPr wrap="square" lIns="0" tIns="0" rIns="0" bIns="0" rtlCol="0"/>
          <a:lstStyle/>
          <a:p>
            <a:endParaRPr sz="2529"/>
          </a:p>
        </p:txBody>
      </p:sp>
      <p:sp>
        <p:nvSpPr>
          <p:cNvPr id="17" name="object 17"/>
          <p:cNvSpPr/>
          <p:nvPr/>
        </p:nvSpPr>
        <p:spPr>
          <a:xfrm>
            <a:off x="4140633" y="2772569"/>
            <a:ext cx="58956" cy="61194"/>
          </a:xfrm>
          <a:custGeom>
            <a:avLst/>
            <a:gdLst/>
            <a:ahLst/>
            <a:cxnLst/>
            <a:rect l="l" t="t" r="r" b="b"/>
            <a:pathLst>
              <a:path w="50164" h="52069">
                <a:moveTo>
                  <a:pt x="0" y="20017"/>
                </a:moveTo>
                <a:lnTo>
                  <a:pt x="1835" y="7722"/>
                </a:lnTo>
                <a:lnTo>
                  <a:pt x="12280" y="88"/>
                </a:lnTo>
                <a:lnTo>
                  <a:pt x="27953" y="0"/>
                </a:lnTo>
                <a:lnTo>
                  <a:pt x="42561" y="7107"/>
                </a:lnTo>
                <a:lnTo>
                  <a:pt x="49810" y="21064"/>
                </a:lnTo>
                <a:lnTo>
                  <a:pt x="48578" y="35846"/>
                </a:lnTo>
                <a:lnTo>
                  <a:pt x="42663" y="45779"/>
                </a:lnTo>
                <a:lnTo>
                  <a:pt x="33142" y="51043"/>
                </a:lnTo>
                <a:lnTo>
                  <a:pt x="21096" y="51815"/>
                </a:lnTo>
                <a:lnTo>
                  <a:pt x="9997" y="46020"/>
                </a:lnTo>
                <a:lnTo>
                  <a:pt x="2843" y="34101"/>
                </a:lnTo>
                <a:lnTo>
                  <a:pt x="0" y="20017"/>
                </a:lnTo>
                <a:close/>
              </a:path>
            </a:pathLst>
          </a:custGeom>
          <a:solidFill>
            <a:srgbClr val="FFFBF9">
              <a:alpha val="10978"/>
            </a:srgbClr>
          </a:solidFill>
        </p:spPr>
        <p:txBody>
          <a:bodyPr wrap="square" lIns="0" tIns="0" rIns="0" bIns="0" rtlCol="0"/>
          <a:lstStyle/>
          <a:p>
            <a:endParaRPr sz="2529"/>
          </a:p>
        </p:txBody>
      </p:sp>
      <p:sp>
        <p:nvSpPr>
          <p:cNvPr id="18" name="object 18"/>
          <p:cNvSpPr/>
          <p:nvPr/>
        </p:nvSpPr>
        <p:spPr>
          <a:xfrm>
            <a:off x="4866934" y="3215445"/>
            <a:ext cx="55225" cy="59702"/>
          </a:xfrm>
          <a:custGeom>
            <a:avLst/>
            <a:gdLst/>
            <a:ahLst/>
            <a:cxnLst/>
            <a:rect l="l" t="t" r="r" b="b"/>
            <a:pathLst>
              <a:path w="46989" h="50800">
                <a:moveTo>
                  <a:pt x="0" y="22822"/>
                </a:moveTo>
                <a:lnTo>
                  <a:pt x="6054" y="7013"/>
                </a:lnTo>
                <a:lnTo>
                  <a:pt x="21295" y="0"/>
                </a:lnTo>
                <a:lnTo>
                  <a:pt x="36796" y="3748"/>
                </a:lnTo>
                <a:lnTo>
                  <a:pt x="44575" y="12907"/>
                </a:lnTo>
                <a:lnTo>
                  <a:pt x="46963" y="24235"/>
                </a:lnTo>
                <a:lnTo>
                  <a:pt x="46293" y="34488"/>
                </a:lnTo>
                <a:lnTo>
                  <a:pt x="42531" y="42289"/>
                </a:lnTo>
                <a:lnTo>
                  <a:pt x="34810" y="47940"/>
                </a:lnTo>
                <a:lnTo>
                  <a:pt x="24206" y="50717"/>
                </a:lnTo>
                <a:lnTo>
                  <a:pt x="11797" y="49900"/>
                </a:lnTo>
                <a:lnTo>
                  <a:pt x="2218" y="39696"/>
                </a:lnTo>
                <a:lnTo>
                  <a:pt x="0" y="22822"/>
                </a:lnTo>
                <a:close/>
              </a:path>
            </a:pathLst>
          </a:custGeom>
          <a:solidFill>
            <a:srgbClr val="FFFBF9">
              <a:alpha val="10978"/>
            </a:srgbClr>
          </a:solidFill>
        </p:spPr>
        <p:txBody>
          <a:bodyPr wrap="square" lIns="0" tIns="0" rIns="0" bIns="0" rtlCol="0"/>
          <a:lstStyle/>
          <a:p>
            <a:endParaRPr sz="2529"/>
          </a:p>
        </p:txBody>
      </p:sp>
      <p:sp>
        <p:nvSpPr>
          <p:cNvPr id="19" name="object 19"/>
          <p:cNvSpPr/>
          <p:nvPr/>
        </p:nvSpPr>
        <p:spPr>
          <a:xfrm>
            <a:off x="1179641" y="2382970"/>
            <a:ext cx="79852" cy="73136"/>
          </a:xfrm>
          <a:custGeom>
            <a:avLst/>
            <a:gdLst/>
            <a:ahLst/>
            <a:cxnLst/>
            <a:rect l="l" t="t" r="r" b="b"/>
            <a:pathLst>
              <a:path w="67944" h="62230">
                <a:moveTo>
                  <a:pt x="0" y="36931"/>
                </a:moveTo>
                <a:lnTo>
                  <a:pt x="9547" y="13620"/>
                </a:lnTo>
                <a:lnTo>
                  <a:pt x="31339" y="0"/>
                </a:lnTo>
                <a:lnTo>
                  <a:pt x="56041" y="4181"/>
                </a:lnTo>
                <a:lnTo>
                  <a:pt x="67794" y="23135"/>
                </a:lnTo>
                <a:lnTo>
                  <a:pt x="63549" y="45177"/>
                </a:lnTo>
                <a:lnTo>
                  <a:pt x="44548" y="61131"/>
                </a:lnTo>
                <a:lnTo>
                  <a:pt x="12033" y="61820"/>
                </a:lnTo>
                <a:lnTo>
                  <a:pt x="0" y="36931"/>
                </a:lnTo>
                <a:close/>
              </a:path>
            </a:pathLst>
          </a:custGeom>
          <a:solidFill>
            <a:srgbClr val="FFFBF9">
              <a:alpha val="10978"/>
            </a:srgbClr>
          </a:solidFill>
        </p:spPr>
        <p:txBody>
          <a:bodyPr wrap="square" lIns="0" tIns="0" rIns="0" bIns="0" rtlCol="0"/>
          <a:lstStyle/>
          <a:p>
            <a:endParaRPr sz="2529"/>
          </a:p>
        </p:txBody>
      </p:sp>
      <p:sp>
        <p:nvSpPr>
          <p:cNvPr id="20" name="object 20"/>
          <p:cNvSpPr/>
          <p:nvPr/>
        </p:nvSpPr>
        <p:spPr>
          <a:xfrm>
            <a:off x="2179060" y="2548174"/>
            <a:ext cx="65673" cy="52986"/>
          </a:xfrm>
          <a:custGeom>
            <a:avLst/>
            <a:gdLst/>
            <a:ahLst/>
            <a:cxnLst/>
            <a:rect l="l" t="t" r="r" b="b"/>
            <a:pathLst>
              <a:path w="55880" h="45085">
                <a:moveTo>
                  <a:pt x="0" y="23310"/>
                </a:moveTo>
                <a:lnTo>
                  <a:pt x="6769" y="5460"/>
                </a:lnTo>
                <a:lnTo>
                  <a:pt x="25610" y="0"/>
                </a:lnTo>
                <a:lnTo>
                  <a:pt x="45550" y="5688"/>
                </a:lnTo>
                <a:lnTo>
                  <a:pt x="55618" y="21288"/>
                </a:lnTo>
                <a:lnTo>
                  <a:pt x="47494" y="36443"/>
                </a:lnTo>
                <a:lnTo>
                  <a:pt x="29288" y="44600"/>
                </a:lnTo>
                <a:lnTo>
                  <a:pt x="10342" y="41608"/>
                </a:lnTo>
                <a:lnTo>
                  <a:pt x="0" y="23310"/>
                </a:lnTo>
                <a:close/>
              </a:path>
            </a:pathLst>
          </a:custGeom>
          <a:solidFill>
            <a:srgbClr val="FFFBF9">
              <a:alpha val="10978"/>
            </a:srgbClr>
          </a:solidFill>
        </p:spPr>
        <p:txBody>
          <a:bodyPr wrap="square" lIns="0" tIns="0" rIns="0" bIns="0" rtlCol="0"/>
          <a:lstStyle/>
          <a:p>
            <a:endParaRPr sz="2529"/>
          </a:p>
        </p:txBody>
      </p:sp>
      <p:sp>
        <p:nvSpPr>
          <p:cNvPr id="21" name="object 21"/>
          <p:cNvSpPr/>
          <p:nvPr/>
        </p:nvSpPr>
        <p:spPr>
          <a:xfrm>
            <a:off x="2733877" y="3620715"/>
            <a:ext cx="67165" cy="65673"/>
          </a:xfrm>
          <a:custGeom>
            <a:avLst/>
            <a:gdLst/>
            <a:ahLst/>
            <a:cxnLst/>
            <a:rect l="l" t="t" r="r" b="b"/>
            <a:pathLst>
              <a:path w="57150" h="55880">
                <a:moveTo>
                  <a:pt x="0" y="28601"/>
                </a:moveTo>
                <a:lnTo>
                  <a:pt x="7634" y="8472"/>
                </a:lnTo>
                <a:lnTo>
                  <a:pt x="33991" y="0"/>
                </a:lnTo>
                <a:lnTo>
                  <a:pt x="50522" y="9472"/>
                </a:lnTo>
                <a:lnTo>
                  <a:pt x="56815" y="25618"/>
                </a:lnTo>
                <a:lnTo>
                  <a:pt x="52681" y="42864"/>
                </a:lnTo>
                <a:lnTo>
                  <a:pt x="37930" y="55632"/>
                </a:lnTo>
                <a:lnTo>
                  <a:pt x="10345" y="48338"/>
                </a:lnTo>
                <a:lnTo>
                  <a:pt x="0" y="28601"/>
                </a:lnTo>
                <a:close/>
              </a:path>
            </a:pathLst>
          </a:custGeom>
          <a:solidFill>
            <a:srgbClr val="FFFBF9">
              <a:alpha val="10978"/>
            </a:srgbClr>
          </a:solidFill>
        </p:spPr>
        <p:txBody>
          <a:bodyPr wrap="square" lIns="0" tIns="0" rIns="0" bIns="0" rtlCol="0"/>
          <a:lstStyle/>
          <a:p>
            <a:endParaRPr sz="2529"/>
          </a:p>
        </p:txBody>
      </p:sp>
      <p:sp>
        <p:nvSpPr>
          <p:cNvPr id="22" name="object 22"/>
          <p:cNvSpPr/>
          <p:nvPr/>
        </p:nvSpPr>
        <p:spPr>
          <a:xfrm>
            <a:off x="219057" y="3635544"/>
            <a:ext cx="46269" cy="58210"/>
          </a:xfrm>
          <a:custGeom>
            <a:avLst/>
            <a:gdLst/>
            <a:ahLst/>
            <a:cxnLst/>
            <a:rect l="l" t="t" r="r" b="b"/>
            <a:pathLst>
              <a:path w="39370" h="49530">
                <a:moveTo>
                  <a:pt x="0" y="7642"/>
                </a:moveTo>
                <a:lnTo>
                  <a:pt x="14880" y="0"/>
                </a:lnTo>
                <a:lnTo>
                  <a:pt x="32307" y="8181"/>
                </a:lnTo>
                <a:lnTo>
                  <a:pt x="39150" y="29693"/>
                </a:lnTo>
                <a:lnTo>
                  <a:pt x="33449" y="42714"/>
                </a:lnTo>
                <a:lnTo>
                  <a:pt x="22163" y="48911"/>
                </a:lnTo>
                <a:lnTo>
                  <a:pt x="9781" y="46476"/>
                </a:lnTo>
                <a:lnTo>
                  <a:pt x="797" y="33601"/>
                </a:lnTo>
                <a:lnTo>
                  <a:pt x="0" y="7642"/>
                </a:lnTo>
                <a:close/>
              </a:path>
            </a:pathLst>
          </a:custGeom>
          <a:solidFill>
            <a:srgbClr val="FFFBF9">
              <a:alpha val="10978"/>
            </a:srgbClr>
          </a:solidFill>
        </p:spPr>
        <p:txBody>
          <a:bodyPr wrap="square" lIns="0" tIns="0" rIns="0" bIns="0" rtlCol="0"/>
          <a:lstStyle/>
          <a:p>
            <a:endParaRPr sz="2529"/>
          </a:p>
        </p:txBody>
      </p:sp>
      <p:sp>
        <p:nvSpPr>
          <p:cNvPr id="23" name="object 23"/>
          <p:cNvSpPr/>
          <p:nvPr/>
        </p:nvSpPr>
        <p:spPr>
          <a:xfrm>
            <a:off x="511060" y="2727412"/>
            <a:ext cx="61194" cy="61194"/>
          </a:xfrm>
          <a:custGeom>
            <a:avLst/>
            <a:gdLst/>
            <a:ahLst/>
            <a:cxnLst/>
            <a:rect l="l" t="t" r="r" b="b"/>
            <a:pathLst>
              <a:path w="52070" h="52069">
                <a:moveTo>
                  <a:pt x="0" y="27386"/>
                </a:moveTo>
                <a:lnTo>
                  <a:pt x="6889" y="9207"/>
                </a:lnTo>
                <a:lnTo>
                  <a:pt x="25123" y="0"/>
                </a:lnTo>
                <a:lnTo>
                  <a:pt x="44106" y="6710"/>
                </a:lnTo>
                <a:lnTo>
                  <a:pt x="51776" y="22254"/>
                </a:lnTo>
                <a:lnTo>
                  <a:pt x="47583" y="39619"/>
                </a:lnTo>
                <a:lnTo>
                  <a:pt x="30972" y="51791"/>
                </a:lnTo>
                <a:lnTo>
                  <a:pt x="7134" y="44821"/>
                </a:lnTo>
                <a:lnTo>
                  <a:pt x="0" y="27386"/>
                </a:lnTo>
                <a:close/>
              </a:path>
            </a:pathLst>
          </a:custGeom>
          <a:solidFill>
            <a:srgbClr val="FFFBF9">
              <a:alpha val="10978"/>
            </a:srgbClr>
          </a:solidFill>
        </p:spPr>
        <p:txBody>
          <a:bodyPr wrap="square" lIns="0" tIns="0" rIns="0" bIns="0" rtlCol="0"/>
          <a:lstStyle/>
          <a:p>
            <a:endParaRPr sz="2529"/>
          </a:p>
        </p:txBody>
      </p:sp>
      <p:sp>
        <p:nvSpPr>
          <p:cNvPr id="24" name="object 24"/>
          <p:cNvSpPr/>
          <p:nvPr/>
        </p:nvSpPr>
        <p:spPr>
          <a:xfrm>
            <a:off x="4765731" y="1354895"/>
            <a:ext cx="53732" cy="61941"/>
          </a:xfrm>
          <a:custGeom>
            <a:avLst/>
            <a:gdLst/>
            <a:ahLst/>
            <a:cxnLst/>
            <a:rect l="l" t="t" r="r" b="b"/>
            <a:pathLst>
              <a:path w="45720" h="52705">
                <a:moveTo>
                  <a:pt x="0" y="24684"/>
                </a:moveTo>
                <a:lnTo>
                  <a:pt x="2916" y="13317"/>
                </a:lnTo>
                <a:lnTo>
                  <a:pt x="10511" y="4279"/>
                </a:lnTo>
                <a:lnTo>
                  <a:pt x="22910" y="0"/>
                </a:lnTo>
                <a:lnTo>
                  <a:pt x="33525" y="3278"/>
                </a:lnTo>
                <a:lnTo>
                  <a:pt x="41274" y="12317"/>
                </a:lnTo>
                <a:lnTo>
                  <a:pt x="45074" y="25320"/>
                </a:lnTo>
                <a:lnTo>
                  <a:pt x="45099" y="38751"/>
                </a:lnTo>
                <a:lnTo>
                  <a:pt x="39356" y="44517"/>
                </a:lnTo>
                <a:lnTo>
                  <a:pt x="33461" y="49684"/>
                </a:lnTo>
                <a:lnTo>
                  <a:pt x="25225" y="52697"/>
                </a:lnTo>
                <a:lnTo>
                  <a:pt x="15904" y="52115"/>
                </a:lnTo>
                <a:lnTo>
                  <a:pt x="6753" y="46496"/>
                </a:lnTo>
                <a:lnTo>
                  <a:pt x="1400" y="36403"/>
                </a:lnTo>
                <a:lnTo>
                  <a:pt x="0" y="24684"/>
                </a:lnTo>
                <a:close/>
              </a:path>
            </a:pathLst>
          </a:custGeom>
          <a:solidFill>
            <a:srgbClr val="FFFBF9">
              <a:alpha val="10978"/>
            </a:srgbClr>
          </a:solidFill>
        </p:spPr>
        <p:txBody>
          <a:bodyPr wrap="square" lIns="0" tIns="0" rIns="0" bIns="0" rtlCol="0"/>
          <a:lstStyle/>
          <a:p>
            <a:endParaRPr sz="2529"/>
          </a:p>
        </p:txBody>
      </p:sp>
      <p:sp>
        <p:nvSpPr>
          <p:cNvPr id="25" name="object 25"/>
          <p:cNvSpPr/>
          <p:nvPr/>
        </p:nvSpPr>
        <p:spPr>
          <a:xfrm>
            <a:off x="370209" y="1374281"/>
            <a:ext cx="53732" cy="61941"/>
          </a:xfrm>
          <a:custGeom>
            <a:avLst/>
            <a:gdLst/>
            <a:ahLst/>
            <a:cxnLst/>
            <a:rect l="l" t="t" r="r" b="b"/>
            <a:pathLst>
              <a:path w="45720" h="52705">
                <a:moveTo>
                  <a:pt x="0" y="24684"/>
                </a:moveTo>
                <a:lnTo>
                  <a:pt x="2916" y="13317"/>
                </a:lnTo>
                <a:lnTo>
                  <a:pt x="10511" y="4279"/>
                </a:lnTo>
                <a:lnTo>
                  <a:pt x="22910" y="0"/>
                </a:lnTo>
                <a:lnTo>
                  <a:pt x="33525" y="3278"/>
                </a:lnTo>
                <a:lnTo>
                  <a:pt x="41274" y="12317"/>
                </a:lnTo>
                <a:lnTo>
                  <a:pt x="45074" y="25320"/>
                </a:lnTo>
                <a:lnTo>
                  <a:pt x="45099" y="38751"/>
                </a:lnTo>
                <a:lnTo>
                  <a:pt x="39356" y="44517"/>
                </a:lnTo>
                <a:lnTo>
                  <a:pt x="33461" y="49684"/>
                </a:lnTo>
                <a:lnTo>
                  <a:pt x="25225" y="52697"/>
                </a:lnTo>
                <a:lnTo>
                  <a:pt x="15904" y="52115"/>
                </a:lnTo>
                <a:lnTo>
                  <a:pt x="6753" y="46496"/>
                </a:lnTo>
                <a:lnTo>
                  <a:pt x="1400" y="36403"/>
                </a:lnTo>
                <a:lnTo>
                  <a:pt x="0" y="24684"/>
                </a:lnTo>
                <a:close/>
              </a:path>
            </a:pathLst>
          </a:custGeom>
          <a:solidFill>
            <a:srgbClr val="FFFBF9">
              <a:alpha val="10978"/>
            </a:srgbClr>
          </a:solidFill>
        </p:spPr>
        <p:txBody>
          <a:bodyPr wrap="square" lIns="0" tIns="0" rIns="0" bIns="0" rtlCol="0"/>
          <a:lstStyle/>
          <a:p>
            <a:endParaRPr sz="2529"/>
          </a:p>
        </p:txBody>
      </p:sp>
      <p:sp>
        <p:nvSpPr>
          <p:cNvPr id="26" name="object 26"/>
          <p:cNvSpPr/>
          <p:nvPr/>
        </p:nvSpPr>
        <p:spPr>
          <a:xfrm>
            <a:off x="3729900" y="1472284"/>
            <a:ext cx="53732" cy="61194"/>
          </a:xfrm>
          <a:custGeom>
            <a:avLst/>
            <a:gdLst/>
            <a:ahLst/>
            <a:cxnLst/>
            <a:rect l="l" t="t" r="r" b="b"/>
            <a:pathLst>
              <a:path w="45719" h="52069">
                <a:moveTo>
                  <a:pt x="0" y="28112"/>
                </a:moveTo>
                <a:lnTo>
                  <a:pt x="5689" y="9485"/>
                </a:lnTo>
                <a:lnTo>
                  <a:pt x="21285" y="14"/>
                </a:lnTo>
                <a:lnTo>
                  <a:pt x="28957" y="0"/>
                </a:lnTo>
                <a:lnTo>
                  <a:pt x="30879" y="1915"/>
                </a:lnTo>
                <a:lnTo>
                  <a:pt x="36640" y="5741"/>
                </a:lnTo>
                <a:lnTo>
                  <a:pt x="40484" y="9571"/>
                </a:lnTo>
                <a:lnTo>
                  <a:pt x="42408" y="13405"/>
                </a:lnTo>
                <a:lnTo>
                  <a:pt x="45368" y="25870"/>
                </a:lnTo>
                <a:lnTo>
                  <a:pt x="42934" y="38346"/>
                </a:lnTo>
                <a:lnTo>
                  <a:pt x="35459" y="47953"/>
                </a:lnTo>
                <a:lnTo>
                  <a:pt x="23299" y="51812"/>
                </a:lnTo>
                <a:lnTo>
                  <a:pt x="5456" y="45640"/>
                </a:lnTo>
                <a:lnTo>
                  <a:pt x="0" y="28112"/>
                </a:lnTo>
                <a:close/>
              </a:path>
            </a:pathLst>
          </a:custGeom>
          <a:solidFill>
            <a:srgbClr val="FFFBF9">
              <a:alpha val="10978"/>
            </a:srgbClr>
          </a:solidFill>
        </p:spPr>
        <p:txBody>
          <a:bodyPr wrap="square" lIns="0" tIns="0" rIns="0" bIns="0" rtlCol="0"/>
          <a:lstStyle/>
          <a:p>
            <a:endParaRPr sz="2529"/>
          </a:p>
        </p:txBody>
      </p:sp>
      <p:sp>
        <p:nvSpPr>
          <p:cNvPr id="27" name="object 27"/>
          <p:cNvSpPr/>
          <p:nvPr/>
        </p:nvSpPr>
        <p:spPr>
          <a:xfrm>
            <a:off x="3180351" y="2037027"/>
            <a:ext cx="37314" cy="43284"/>
          </a:xfrm>
          <a:custGeom>
            <a:avLst/>
            <a:gdLst/>
            <a:ahLst/>
            <a:cxnLst/>
            <a:rect l="l" t="t" r="r" b="b"/>
            <a:pathLst>
              <a:path w="31750" h="36830">
                <a:moveTo>
                  <a:pt x="0" y="19702"/>
                </a:moveTo>
                <a:lnTo>
                  <a:pt x="3902" y="6804"/>
                </a:lnTo>
                <a:lnTo>
                  <a:pt x="14108" y="10"/>
                </a:lnTo>
                <a:lnTo>
                  <a:pt x="19862" y="0"/>
                </a:lnTo>
                <a:lnTo>
                  <a:pt x="21784" y="1915"/>
                </a:lnTo>
                <a:lnTo>
                  <a:pt x="25620" y="1907"/>
                </a:lnTo>
                <a:lnTo>
                  <a:pt x="27545" y="5741"/>
                </a:lnTo>
                <a:lnTo>
                  <a:pt x="29467" y="7656"/>
                </a:lnTo>
                <a:lnTo>
                  <a:pt x="31701" y="16735"/>
                </a:lnTo>
                <a:lnTo>
                  <a:pt x="29980" y="25642"/>
                </a:lnTo>
                <a:lnTo>
                  <a:pt x="24658" y="32757"/>
                </a:lnTo>
                <a:lnTo>
                  <a:pt x="16094" y="36460"/>
                </a:lnTo>
                <a:lnTo>
                  <a:pt x="3648" y="31866"/>
                </a:lnTo>
                <a:lnTo>
                  <a:pt x="0" y="19702"/>
                </a:lnTo>
                <a:close/>
              </a:path>
            </a:pathLst>
          </a:custGeom>
          <a:solidFill>
            <a:srgbClr val="FFFBF9">
              <a:alpha val="10978"/>
            </a:srgbClr>
          </a:solidFill>
        </p:spPr>
        <p:txBody>
          <a:bodyPr wrap="square" lIns="0" tIns="0" rIns="0" bIns="0" rtlCol="0"/>
          <a:lstStyle/>
          <a:p>
            <a:endParaRPr sz="2529"/>
          </a:p>
        </p:txBody>
      </p:sp>
      <p:sp>
        <p:nvSpPr>
          <p:cNvPr id="28" name="object 28"/>
          <p:cNvSpPr/>
          <p:nvPr/>
        </p:nvSpPr>
        <p:spPr>
          <a:xfrm>
            <a:off x="4202822" y="1845720"/>
            <a:ext cx="55971" cy="58956"/>
          </a:xfrm>
          <a:custGeom>
            <a:avLst/>
            <a:gdLst/>
            <a:ahLst/>
            <a:cxnLst/>
            <a:rect l="l" t="t" r="r" b="b"/>
            <a:pathLst>
              <a:path w="47625" h="50165">
                <a:moveTo>
                  <a:pt x="0" y="24270"/>
                </a:moveTo>
                <a:lnTo>
                  <a:pt x="7072" y="8099"/>
                </a:lnTo>
                <a:lnTo>
                  <a:pt x="22251" y="7"/>
                </a:lnTo>
                <a:lnTo>
                  <a:pt x="26088" y="0"/>
                </a:lnTo>
                <a:lnTo>
                  <a:pt x="37606" y="5734"/>
                </a:lnTo>
                <a:lnTo>
                  <a:pt x="47214" y="15309"/>
                </a:lnTo>
                <a:lnTo>
                  <a:pt x="47228" y="22984"/>
                </a:lnTo>
                <a:lnTo>
                  <a:pt x="45324" y="30662"/>
                </a:lnTo>
                <a:lnTo>
                  <a:pt x="43413" y="34503"/>
                </a:lnTo>
                <a:lnTo>
                  <a:pt x="43420" y="38340"/>
                </a:lnTo>
                <a:lnTo>
                  <a:pt x="36540" y="45008"/>
                </a:lnTo>
                <a:lnTo>
                  <a:pt x="30492" y="47957"/>
                </a:lnTo>
                <a:lnTo>
                  <a:pt x="23721" y="49468"/>
                </a:lnTo>
                <a:lnTo>
                  <a:pt x="16590" y="49901"/>
                </a:lnTo>
                <a:lnTo>
                  <a:pt x="2637" y="40783"/>
                </a:lnTo>
                <a:lnTo>
                  <a:pt x="0" y="24270"/>
                </a:lnTo>
                <a:close/>
              </a:path>
            </a:pathLst>
          </a:custGeom>
          <a:solidFill>
            <a:srgbClr val="FFFBF9">
              <a:alpha val="10978"/>
            </a:srgbClr>
          </a:solidFill>
        </p:spPr>
        <p:txBody>
          <a:bodyPr wrap="square" lIns="0" tIns="0" rIns="0" bIns="0" rtlCol="0"/>
          <a:lstStyle/>
          <a:p>
            <a:endParaRPr sz="2529"/>
          </a:p>
        </p:txBody>
      </p:sp>
      <p:sp>
        <p:nvSpPr>
          <p:cNvPr id="29" name="object 29"/>
          <p:cNvSpPr/>
          <p:nvPr/>
        </p:nvSpPr>
        <p:spPr>
          <a:xfrm>
            <a:off x="1747751" y="916763"/>
            <a:ext cx="52986" cy="56717"/>
          </a:xfrm>
          <a:custGeom>
            <a:avLst/>
            <a:gdLst/>
            <a:ahLst/>
            <a:cxnLst/>
            <a:rect l="l" t="t" r="r" b="b"/>
            <a:pathLst>
              <a:path w="45084" h="48259">
                <a:moveTo>
                  <a:pt x="0" y="17302"/>
                </a:moveTo>
                <a:lnTo>
                  <a:pt x="6301" y="5599"/>
                </a:lnTo>
                <a:lnTo>
                  <a:pt x="18908" y="0"/>
                </a:lnTo>
                <a:lnTo>
                  <a:pt x="32607" y="1593"/>
                </a:lnTo>
                <a:lnTo>
                  <a:pt x="42185" y="11468"/>
                </a:lnTo>
                <a:lnTo>
                  <a:pt x="44607" y="24444"/>
                </a:lnTo>
                <a:lnTo>
                  <a:pt x="41272" y="36172"/>
                </a:lnTo>
                <a:lnTo>
                  <a:pt x="33615" y="44670"/>
                </a:lnTo>
                <a:lnTo>
                  <a:pt x="23072" y="47957"/>
                </a:lnTo>
                <a:lnTo>
                  <a:pt x="14346" y="45065"/>
                </a:lnTo>
                <a:lnTo>
                  <a:pt x="6511" y="37675"/>
                </a:lnTo>
                <a:lnTo>
                  <a:pt x="1188" y="27762"/>
                </a:lnTo>
                <a:lnTo>
                  <a:pt x="0" y="17302"/>
                </a:lnTo>
                <a:close/>
              </a:path>
            </a:pathLst>
          </a:custGeom>
          <a:solidFill>
            <a:srgbClr val="FFFBF9">
              <a:alpha val="10978"/>
            </a:srgbClr>
          </a:solidFill>
        </p:spPr>
        <p:txBody>
          <a:bodyPr wrap="square" lIns="0" tIns="0" rIns="0" bIns="0" rtlCol="0"/>
          <a:lstStyle/>
          <a:p>
            <a:endParaRPr sz="2529"/>
          </a:p>
        </p:txBody>
      </p:sp>
      <p:sp>
        <p:nvSpPr>
          <p:cNvPr id="30" name="object 30"/>
          <p:cNvSpPr/>
          <p:nvPr/>
        </p:nvSpPr>
        <p:spPr>
          <a:xfrm>
            <a:off x="1542043" y="519666"/>
            <a:ext cx="56717" cy="55225"/>
          </a:xfrm>
          <a:custGeom>
            <a:avLst/>
            <a:gdLst/>
            <a:ahLst/>
            <a:cxnLst/>
            <a:rect l="l" t="t" r="r" b="b"/>
            <a:pathLst>
              <a:path w="48259" h="46989">
                <a:moveTo>
                  <a:pt x="0" y="22061"/>
                </a:moveTo>
                <a:lnTo>
                  <a:pt x="3690" y="8234"/>
                </a:lnTo>
                <a:lnTo>
                  <a:pt x="14613" y="0"/>
                </a:lnTo>
                <a:lnTo>
                  <a:pt x="27892" y="1474"/>
                </a:lnTo>
                <a:lnTo>
                  <a:pt x="40103" y="8706"/>
                </a:lnTo>
                <a:lnTo>
                  <a:pt x="47822" y="17745"/>
                </a:lnTo>
                <a:lnTo>
                  <a:pt x="48019" y="27368"/>
                </a:lnTo>
                <a:lnTo>
                  <a:pt x="43542" y="37179"/>
                </a:lnTo>
                <a:lnTo>
                  <a:pt x="35464" y="44479"/>
                </a:lnTo>
                <a:lnTo>
                  <a:pt x="24858" y="46567"/>
                </a:lnTo>
                <a:lnTo>
                  <a:pt x="13463" y="42481"/>
                </a:lnTo>
                <a:lnTo>
                  <a:pt x="4217" y="33894"/>
                </a:lnTo>
                <a:lnTo>
                  <a:pt x="0" y="22061"/>
                </a:lnTo>
                <a:close/>
              </a:path>
            </a:pathLst>
          </a:custGeom>
          <a:solidFill>
            <a:srgbClr val="FFFBF9">
              <a:alpha val="10978"/>
            </a:srgbClr>
          </a:solidFill>
        </p:spPr>
        <p:txBody>
          <a:bodyPr wrap="square" lIns="0" tIns="0" rIns="0" bIns="0" rtlCol="0"/>
          <a:lstStyle/>
          <a:p>
            <a:endParaRPr sz="2529"/>
          </a:p>
        </p:txBody>
      </p:sp>
      <p:sp>
        <p:nvSpPr>
          <p:cNvPr id="31" name="object 31"/>
          <p:cNvSpPr/>
          <p:nvPr/>
        </p:nvSpPr>
        <p:spPr>
          <a:xfrm>
            <a:off x="1295866" y="1482936"/>
            <a:ext cx="56717" cy="55225"/>
          </a:xfrm>
          <a:custGeom>
            <a:avLst/>
            <a:gdLst/>
            <a:ahLst/>
            <a:cxnLst/>
            <a:rect l="l" t="t" r="r" b="b"/>
            <a:pathLst>
              <a:path w="48259" h="46990">
                <a:moveTo>
                  <a:pt x="0" y="22061"/>
                </a:moveTo>
                <a:lnTo>
                  <a:pt x="3690" y="8234"/>
                </a:lnTo>
                <a:lnTo>
                  <a:pt x="14613" y="0"/>
                </a:lnTo>
                <a:lnTo>
                  <a:pt x="27892" y="1474"/>
                </a:lnTo>
                <a:lnTo>
                  <a:pt x="40103" y="8706"/>
                </a:lnTo>
                <a:lnTo>
                  <a:pt x="47822" y="17745"/>
                </a:lnTo>
                <a:lnTo>
                  <a:pt x="48019" y="27368"/>
                </a:lnTo>
                <a:lnTo>
                  <a:pt x="43542" y="37179"/>
                </a:lnTo>
                <a:lnTo>
                  <a:pt x="35464" y="44479"/>
                </a:lnTo>
                <a:lnTo>
                  <a:pt x="24858" y="46567"/>
                </a:lnTo>
                <a:lnTo>
                  <a:pt x="13463" y="42481"/>
                </a:lnTo>
                <a:lnTo>
                  <a:pt x="4217" y="33894"/>
                </a:lnTo>
                <a:lnTo>
                  <a:pt x="0" y="22061"/>
                </a:lnTo>
                <a:close/>
              </a:path>
            </a:pathLst>
          </a:custGeom>
          <a:solidFill>
            <a:srgbClr val="FFFBF9">
              <a:alpha val="10978"/>
            </a:srgbClr>
          </a:solidFill>
        </p:spPr>
        <p:txBody>
          <a:bodyPr wrap="square" lIns="0" tIns="0" rIns="0" bIns="0" rtlCol="0"/>
          <a:lstStyle/>
          <a:p>
            <a:endParaRPr sz="2529"/>
          </a:p>
        </p:txBody>
      </p:sp>
      <p:sp>
        <p:nvSpPr>
          <p:cNvPr id="32" name="object 32"/>
          <p:cNvSpPr/>
          <p:nvPr/>
        </p:nvSpPr>
        <p:spPr>
          <a:xfrm>
            <a:off x="4209903" y="861184"/>
            <a:ext cx="53732" cy="53732"/>
          </a:xfrm>
          <a:custGeom>
            <a:avLst/>
            <a:gdLst/>
            <a:ahLst/>
            <a:cxnLst/>
            <a:rect l="l" t="t" r="r" b="b"/>
            <a:pathLst>
              <a:path w="45720" h="45720">
                <a:moveTo>
                  <a:pt x="0" y="18397"/>
                </a:moveTo>
                <a:lnTo>
                  <a:pt x="7021" y="6992"/>
                </a:lnTo>
                <a:lnTo>
                  <a:pt x="16750" y="889"/>
                </a:lnTo>
                <a:lnTo>
                  <a:pt x="27387" y="0"/>
                </a:lnTo>
                <a:lnTo>
                  <a:pt x="36956" y="4509"/>
                </a:lnTo>
                <a:lnTo>
                  <a:pt x="43477" y="14599"/>
                </a:lnTo>
                <a:lnTo>
                  <a:pt x="43481" y="16518"/>
                </a:lnTo>
                <a:lnTo>
                  <a:pt x="45410" y="22270"/>
                </a:lnTo>
                <a:lnTo>
                  <a:pt x="45420" y="28026"/>
                </a:lnTo>
                <a:lnTo>
                  <a:pt x="41595" y="33789"/>
                </a:lnTo>
                <a:lnTo>
                  <a:pt x="39684" y="37630"/>
                </a:lnTo>
                <a:lnTo>
                  <a:pt x="28186" y="43407"/>
                </a:lnTo>
                <a:lnTo>
                  <a:pt x="26272" y="45329"/>
                </a:lnTo>
                <a:lnTo>
                  <a:pt x="22436" y="45336"/>
                </a:lnTo>
                <a:lnTo>
                  <a:pt x="8975" y="42603"/>
                </a:lnTo>
                <a:lnTo>
                  <a:pt x="1073" y="31945"/>
                </a:lnTo>
                <a:lnTo>
                  <a:pt x="0" y="18397"/>
                </a:lnTo>
                <a:close/>
              </a:path>
            </a:pathLst>
          </a:custGeom>
          <a:solidFill>
            <a:srgbClr val="FFFBF9">
              <a:alpha val="10978"/>
            </a:srgbClr>
          </a:solidFill>
        </p:spPr>
        <p:txBody>
          <a:bodyPr wrap="square" lIns="0" tIns="0" rIns="0" bIns="0" rtlCol="0"/>
          <a:lstStyle/>
          <a:p>
            <a:endParaRPr sz="2529"/>
          </a:p>
        </p:txBody>
      </p:sp>
      <p:sp>
        <p:nvSpPr>
          <p:cNvPr id="33" name="object 33"/>
          <p:cNvSpPr/>
          <p:nvPr/>
        </p:nvSpPr>
        <p:spPr>
          <a:xfrm>
            <a:off x="2800751" y="1083495"/>
            <a:ext cx="56717" cy="52986"/>
          </a:xfrm>
          <a:custGeom>
            <a:avLst/>
            <a:gdLst/>
            <a:ahLst/>
            <a:cxnLst/>
            <a:rect l="l" t="t" r="r" b="b"/>
            <a:pathLst>
              <a:path w="48260" h="45084">
                <a:moveTo>
                  <a:pt x="0" y="23431"/>
                </a:moveTo>
                <a:lnTo>
                  <a:pt x="5733" y="11908"/>
                </a:lnTo>
                <a:lnTo>
                  <a:pt x="11026" y="5783"/>
                </a:lnTo>
                <a:lnTo>
                  <a:pt x="17941" y="1813"/>
                </a:lnTo>
                <a:lnTo>
                  <a:pt x="25940" y="0"/>
                </a:lnTo>
                <a:lnTo>
                  <a:pt x="34481" y="343"/>
                </a:lnTo>
                <a:lnTo>
                  <a:pt x="38318" y="336"/>
                </a:lnTo>
                <a:lnTo>
                  <a:pt x="44075" y="2244"/>
                </a:lnTo>
                <a:lnTo>
                  <a:pt x="47932" y="13749"/>
                </a:lnTo>
                <a:lnTo>
                  <a:pt x="47889" y="22593"/>
                </a:lnTo>
                <a:lnTo>
                  <a:pt x="44611" y="32701"/>
                </a:lnTo>
                <a:lnTo>
                  <a:pt x="37734" y="41018"/>
                </a:lnTo>
                <a:lnTo>
                  <a:pt x="26891" y="44485"/>
                </a:lnTo>
                <a:lnTo>
                  <a:pt x="17089" y="43214"/>
                </a:lnTo>
                <a:lnTo>
                  <a:pt x="10340" y="39959"/>
                </a:lnTo>
                <a:lnTo>
                  <a:pt x="6106" y="35620"/>
                </a:lnTo>
                <a:lnTo>
                  <a:pt x="0" y="23431"/>
                </a:lnTo>
                <a:close/>
              </a:path>
            </a:pathLst>
          </a:custGeom>
          <a:solidFill>
            <a:srgbClr val="FFFBF9">
              <a:alpha val="10978"/>
            </a:srgbClr>
          </a:solidFill>
        </p:spPr>
        <p:txBody>
          <a:bodyPr wrap="square" lIns="0" tIns="0" rIns="0" bIns="0" rtlCol="0"/>
          <a:lstStyle/>
          <a:p>
            <a:endParaRPr sz="2529"/>
          </a:p>
        </p:txBody>
      </p:sp>
      <p:sp>
        <p:nvSpPr>
          <p:cNvPr id="34" name="object 34"/>
          <p:cNvSpPr/>
          <p:nvPr/>
        </p:nvSpPr>
        <p:spPr>
          <a:xfrm>
            <a:off x="4527461" y="365941"/>
            <a:ext cx="59702" cy="61194"/>
          </a:xfrm>
          <a:custGeom>
            <a:avLst/>
            <a:gdLst/>
            <a:ahLst/>
            <a:cxnLst/>
            <a:rect l="l" t="t" r="r" b="b"/>
            <a:pathLst>
              <a:path w="50800" h="52070">
                <a:moveTo>
                  <a:pt x="0" y="20828"/>
                </a:moveTo>
                <a:lnTo>
                  <a:pt x="2643" y="7722"/>
                </a:lnTo>
                <a:lnTo>
                  <a:pt x="13088" y="88"/>
                </a:lnTo>
                <a:lnTo>
                  <a:pt x="28761" y="0"/>
                </a:lnTo>
                <a:lnTo>
                  <a:pt x="43369" y="7107"/>
                </a:lnTo>
                <a:lnTo>
                  <a:pt x="50617" y="21064"/>
                </a:lnTo>
                <a:lnTo>
                  <a:pt x="49386" y="35845"/>
                </a:lnTo>
                <a:lnTo>
                  <a:pt x="43470" y="45779"/>
                </a:lnTo>
                <a:lnTo>
                  <a:pt x="33950" y="51043"/>
                </a:lnTo>
                <a:lnTo>
                  <a:pt x="21904" y="51815"/>
                </a:lnTo>
                <a:lnTo>
                  <a:pt x="10536" y="46290"/>
                </a:lnTo>
                <a:lnTo>
                  <a:pt x="2932" y="34822"/>
                </a:lnTo>
                <a:lnTo>
                  <a:pt x="0" y="20828"/>
                </a:lnTo>
                <a:close/>
              </a:path>
            </a:pathLst>
          </a:custGeom>
          <a:solidFill>
            <a:srgbClr val="FFFBF9">
              <a:alpha val="10978"/>
            </a:srgbClr>
          </a:solidFill>
        </p:spPr>
        <p:txBody>
          <a:bodyPr wrap="square" lIns="0" tIns="0" rIns="0" bIns="0" rtlCol="0"/>
          <a:lstStyle/>
          <a:p>
            <a:endParaRPr sz="2529"/>
          </a:p>
        </p:txBody>
      </p:sp>
      <p:sp>
        <p:nvSpPr>
          <p:cNvPr id="35" name="object 35"/>
          <p:cNvSpPr/>
          <p:nvPr/>
        </p:nvSpPr>
        <p:spPr>
          <a:xfrm>
            <a:off x="3334085" y="598901"/>
            <a:ext cx="50001" cy="48508"/>
          </a:xfrm>
          <a:custGeom>
            <a:avLst/>
            <a:gdLst/>
            <a:ahLst/>
            <a:cxnLst/>
            <a:rect l="l" t="t" r="r" b="b"/>
            <a:pathLst>
              <a:path w="42544" h="41275">
                <a:moveTo>
                  <a:pt x="0" y="22426"/>
                </a:moveTo>
                <a:lnTo>
                  <a:pt x="2553" y="9681"/>
                </a:lnTo>
                <a:lnTo>
                  <a:pt x="9073" y="2504"/>
                </a:lnTo>
                <a:lnTo>
                  <a:pt x="17759" y="0"/>
                </a:lnTo>
                <a:lnTo>
                  <a:pt x="26812" y="1272"/>
                </a:lnTo>
                <a:lnTo>
                  <a:pt x="34823" y="6084"/>
                </a:lnTo>
                <a:lnTo>
                  <a:pt x="40502" y="13957"/>
                </a:lnTo>
                <a:lnTo>
                  <a:pt x="42228" y="23637"/>
                </a:lnTo>
                <a:lnTo>
                  <a:pt x="38381" y="33867"/>
                </a:lnTo>
                <a:lnTo>
                  <a:pt x="29433" y="40718"/>
                </a:lnTo>
                <a:lnTo>
                  <a:pt x="17056" y="41101"/>
                </a:lnTo>
                <a:lnTo>
                  <a:pt x="5747" y="35006"/>
                </a:lnTo>
                <a:lnTo>
                  <a:pt x="0" y="22426"/>
                </a:lnTo>
                <a:close/>
              </a:path>
            </a:pathLst>
          </a:custGeom>
          <a:solidFill>
            <a:srgbClr val="FFFBF9">
              <a:alpha val="10978"/>
            </a:srgbClr>
          </a:solidFill>
        </p:spPr>
        <p:txBody>
          <a:bodyPr wrap="square" lIns="0" tIns="0" rIns="0" bIns="0" rtlCol="0"/>
          <a:lstStyle/>
          <a:p>
            <a:endParaRPr sz="2529"/>
          </a:p>
        </p:txBody>
      </p:sp>
      <p:sp>
        <p:nvSpPr>
          <p:cNvPr id="36" name="object 36"/>
          <p:cNvSpPr/>
          <p:nvPr/>
        </p:nvSpPr>
        <p:spPr>
          <a:xfrm>
            <a:off x="4744205" y="1953266"/>
            <a:ext cx="44777" cy="51493"/>
          </a:xfrm>
          <a:custGeom>
            <a:avLst/>
            <a:gdLst/>
            <a:ahLst/>
            <a:cxnLst/>
            <a:rect l="l" t="t" r="r" b="b"/>
            <a:pathLst>
              <a:path w="38100" h="43815">
                <a:moveTo>
                  <a:pt x="0" y="32398"/>
                </a:moveTo>
                <a:lnTo>
                  <a:pt x="1013" y="13210"/>
                </a:lnTo>
                <a:lnTo>
                  <a:pt x="11808" y="0"/>
                </a:lnTo>
                <a:lnTo>
                  <a:pt x="25688" y="2612"/>
                </a:lnTo>
                <a:lnTo>
                  <a:pt x="36350" y="15303"/>
                </a:lnTo>
                <a:lnTo>
                  <a:pt x="37490" y="32329"/>
                </a:lnTo>
                <a:lnTo>
                  <a:pt x="26692" y="43381"/>
                </a:lnTo>
                <a:lnTo>
                  <a:pt x="11377" y="42929"/>
                </a:lnTo>
                <a:lnTo>
                  <a:pt x="0" y="32398"/>
                </a:lnTo>
                <a:close/>
              </a:path>
            </a:pathLst>
          </a:custGeom>
          <a:solidFill>
            <a:srgbClr val="FFFBF9">
              <a:alpha val="10978"/>
            </a:srgbClr>
          </a:solidFill>
        </p:spPr>
        <p:txBody>
          <a:bodyPr wrap="square" lIns="0" tIns="0" rIns="0" bIns="0" rtlCol="0"/>
          <a:lstStyle/>
          <a:p>
            <a:endParaRPr sz="2529"/>
          </a:p>
        </p:txBody>
      </p:sp>
      <p:sp>
        <p:nvSpPr>
          <p:cNvPr id="37" name="object 37"/>
          <p:cNvSpPr/>
          <p:nvPr/>
        </p:nvSpPr>
        <p:spPr>
          <a:xfrm>
            <a:off x="4726305" y="2589608"/>
            <a:ext cx="50001" cy="49255"/>
          </a:xfrm>
          <a:custGeom>
            <a:avLst/>
            <a:gdLst/>
            <a:ahLst/>
            <a:cxnLst/>
            <a:rect l="l" t="t" r="r" b="b"/>
            <a:pathLst>
              <a:path w="42545" h="41910">
                <a:moveTo>
                  <a:pt x="0" y="22426"/>
                </a:moveTo>
                <a:lnTo>
                  <a:pt x="2553" y="9681"/>
                </a:lnTo>
                <a:lnTo>
                  <a:pt x="9073" y="2504"/>
                </a:lnTo>
                <a:lnTo>
                  <a:pt x="17760" y="0"/>
                </a:lnTo>
                <a:lnTo>
                  <a:pt x="26812" y="1272"/>
                </a:lnTo>
                <a:lnTo>
                  <a:pt x="34823" y="6084"/>
                </a:lnTo>
                <a:lnTo>
                  <a:pt x="40502" y="13957"/>
                </a:lnTo>
                <a:lnTo>
                  <a:pt x="42228" y="23637"/>
                </a:lnTo>
                <a:lnTo>
                  <a:pt x="38381" y="33867"/>
                </a:lnTo>
                <a:lnTo>
                  <a:pt x="28355" y="41530"/>
                </a:lnTo>
                <a:lnTo>
                  <a:pt x="15619" y="41823"/>
                </a:lnTo>
                <a:lnTo>
                  <a:pt x="4668" y="35278"/>
                </a:lnTo>
                <a:lnTo>
                  <a:pt x="0" y="22426"/>
                </a:lnTo>
                <a:close/>
              </a:path>
            </a:pathLst>
          </a:custGeom>
          <a:solidFill>
            <a:srgbClr val="FFFBF9">
              <a:alpha val="10978"/>
            </a:srgbClr>
          </a:solidFill>
        </p:spPr>
        <p:txBody>
          <a:bodyPr wrap="square" lIns="0" tIns="0" rIns="0" bIns="0" rtlCol="0"/>
          <a:lstStyle/>
          <a:p>
            <a:endParaRPr sz="2529"/>
          </a:p>
        </p:txBody>
      </p:sp>
      <p:sp>
        <p:nvSpPr>
          <p:cNvPr id="38" name="object 38"/>
          <p:cNvSpPr/>
          <p:nvPr/>
        </p:nvSpPr>
        <p:spPr>
          <a:xfrm>
            <a:off x="3346526" y="2454608"/>
            <a:ext cx="50001" cy="49255"/>
          </a:xfrm>
          <a:custGeom>
            <a:avLst/>
            <a:gdLst/>
            <a:ahLst/>
            <a:cxnLst/>
            <a:rect l="l" t="t" r="r" b="b"/>
            <a:pathLst>
              <a:path w="42544" h="41910">
                <a:moveTo>
                  <a:pt x="0" y="22426"/>
                </a:moveTo>
                <a:lnTo>
                  <a:pt x="2553" y="9681"/>
                </a:lnTo>
                <a:lnTo>
                  <a:pt x="9073" y="2504"/>
                </a:lnTo>
                <a:lnTo>
                  <a:pt x="17759" y="0"/>
                </a:lnTo>
                <a:lnTo>
                  <a:pt x="26812" y="1272"/>
                </a:lnTo>
                <a:lnTo>
                  <a:pt x="34823" y="6084"/>
                </a:lnTo>
                <a:lnTo>
                  <a:pt x="40502" y="13957"/>
                </a:lnTo>
                <a:lnTo>
                  <a:pt x="42228" y="23637"/>
                </a:lnTo>
                <a:lnTo>
                  <a:pt x="38381" y="33867"/>
                </a:lnTo>
                <a:lnTo>
                  <a:pt x="28355" y="41530"/>
                </a:lnTo>
                <a:lnTo>
                  <a:pt x="15619" y="41823"/>
                </a:lnTo>
                <a:lnTo>
                  <a:pt x="4668" y="35278"/>
                </a:lnTo>
                <a:lnTo>
                  <a:pt x="0" y="22426"/>
                </a:lnTo>
                <a:close/>
              </a:path>
            </a:pathLst>
          </a:custGeom>
          <a:solidFill>
            <a:srgbClr val="FFFBF9">
              <a:alpha val="10978"/>
            </a:srgbClr>
          </a:solidFill>
        </p:spPr>
        <p:txBody>
          <a:bodyPr wrap="square" lIns="0" tIns="0" rIns="0" bIns="0" rtlCol="0"/>
          <a:lstStyle/>
          <a:p>
            <a:endParaRPr sz="2529"/>
          </a:p>
        </p:txBody>
      </p:sp>
      <p:sp>
        <p:nvSpPr>
          <p:cNvPr id="39" name="object 39"/>
          <p:cNvSpPr/>
          <p:nvPr/>
        </p:nvSpPr>
        <p:spPr>
          <a:xfrm>
            <a:off x="35788" y="1040433"/>
            <a:ext cx="70897" cy="64925"/>
          </a:xfrm>
          <a:custGeom>
            <a:avLst/>
            <a:gdLst/>
            <a:ahLst/>
            <a:cxnLst/>
            <a:rect l="l" t="t" r="r" b="b"/>
            <a:pathLst>
              <a:path w="60325" h="55245">
                <a:moveTo>
                  <a:pt x="0" y="32966"/>
                </a:moveTo>
                <a:lnTo>
                  <a:pt x="8293" y="12356"/>
                </a:lnTo>
                <a:lnTo>
                  <a:pt x="27390" y="0"/>
                </a:lnTo>
                <a:lnTo>
                  <a:pt x="49033" y="2927"/>
                </a:lnTo>
                <a:lnTo>
                  <a:pt x="60063" y="19905"/>
                </a:lnTo>
                <a:lnTo>
                  <a:pt x="56533" y="39607"/>
                </a:lnTo>
                <a:lnTo>
                  <a:pt x="39687" y="53938"/>
                </a:lnTo>
                <a:lnTo>
                  <a:pt x="10769" y="54800"/>
                </a:lnTo>
                <a:lnTo>
                  <a:pt x="0" y="32966"/>
                </a:lnTo>
                <a:close/>
              </a:path>
            </a:pathLst>
          </a:custGeom>
          <a:solidFill>
            <a:srgbClr val="FFFBF9">
              <a:alpha val="10978"/>
            </a:srgbClr>
          </a:solidFill>
        </p:spPr>
        <p:txBody>
          <a:bodyPr wrap="square" lIns="0" tIns="0" rIns="0" bIns="0" rtlCol="0"/>
          <a:lstStyle/>
          <a:p>
            <a:endParaRPr sz="2529"/>
          </a:p>
        </p:txBody>
      </p:sp>
      <p:sp>
        <p:nvSpPr>
          <p:cNvPr id="40" name="object 40"/>
          <p:cNvSpPr/>
          <p:nvPr/>
        </p:nvSpPr>
        <p:spPr>
          <a:xfrm>
            <a:off x="2324307" y="638058"/>
            <a:ext cx="65673" cy="52986"/>
          </a:xfrm>
          <a:custGeom>
            <a:avLst/>
            <a:gdLst/>
            <a:ahLst/>
            <a:cxnLst/>
            <a:rect l="l" t="t" r="r" b="b"/>
            <a:pathLst>
              <a:path w="55880" h="45084">
                <a:moveTo>
                  <a:pt x="0" y="23310"/>
                </a:moveTo>
                <a:lnTo>
                  <a:pt x="6769" y="5460"/>
                </a:lnTo>
                <a:lnTo>
                  <a:pt x="25610" y="0"/>
                </a:lnTo>
                <a:lnTo>
                  <a:pt x="45550" y="5689"/>
                </a:lnTo>
                <a:lnTo>
                  <a:pt x="55618" y="21289"/>
                </a:lnTo>
                <a:lnTo>
                  <a:pt x="47495" y="36443"/>
                </a:lnTo>
                <a:lnTo>
                  <a:pt x="29289" y="44600"/>
                </a:lnTo>
                <a:lnTo>
                  <a:pt x="10343" y="41607"/>
                </a:lnTo>
                <a:lnTo>
                  <a:pt x="0" y="23310"/>
                </a:lnTo>
                <a:close/>
              </a:path>
            </a:pathLst>
          </a:custGeom>
          <a:solidFill>
            <a:srgbClr val="FFFBF9">
              <a:alpha val="10978"/>
            </a:srgbClr>
          </a:solidFill>
        </p:spPr>
        <p:txBody>
          <a:bodyPr wrap="square" lIns="0" tIns="0" rIns="0" bIns="0" rtlCol="0"/>
          <a:lstStyle/>
          <a:p>
            <a:endParaRPr sz="2529"/>
          </a:p>
        </p:txBody>
      </p:sp>
      <p:sp>
        <p:nvSpPr>
          <p:cNvPr id="41" name="object 41"/>
          <p:cNvSpPr/>
          <p:nvPr/>
        </p:nvSpPr>
        <p:spPr>
          <a:xfrm>
            <a:off x="305230" y="4028820"/>
            <a:ext cx="67165" cy="58956"/>
          </a:xfrm>
          <a:custGeom>
            <a:avLst/>
            <a:gdLst/>
            <a:ahLst/>
            <a:cxnLst/>
            <a:rect l="l" t="t" r="r" b="b"/>
            <a:pathLst>
              <a:path w="57150" h="50164">
                <a:moveTo>
                  <a:pt x="0" y="24280"/>
                </a:moveTo>
                <a:lnTo>
                  <a:pt x="8241" y="8107"/>
                </a:lnTo>
                <a:lnTo>
                  <a:pt x="25848" y="10"/>
                </a:lnTo>
                <a:lnTo>
                  <a:pt x="31602" y="0"/>
                </a:lnTo>
                <a:lnTo>
                  <a:pt x="35441" y="1911"/>
                </a:lnTo>
                <a:lnTo>
                  <a:pt x="41199" y="3819"/>
                </a:lnTo>
                <a:lnTo>
                  <a:pt x="48878" y="7642"/>
                </a:lnTo>
                <a:lnTo>
                  <a:pt x="56564" y="15302"/>
                </a:lnTo>
                <a:lnTo>
                  <a:pt x="56578" y="22977"/>
                </a:lnTo>
                <a:lnTo>
                  <a:pt x="54675" y="30655"/>
                </a:lnTo>
                <a:lnTo>
                  <a:pt x="20186" y="49905"/>
                </a:lnTo>
                <a:lnTo>
                  <a:pt x="3267" y="40792"/>
                </a:lnTo>
                <a:lnTo>
                  <a:pt x="0" y="24280"/>
                </a:lnTo>
                <a:close/>
              </a:path>
            </a:pathLst>
          </a:custGeom>
          <a:solidFill>
            <a:srgbClr val="FFFBF9">
              <a:alpha val="10978"/>
            </a:srgbClr>
          </a:solidFill>
        </p:spPr>
        <p:txBody>
          <a:bodyPr wrap="square" lIns="0" tIns="0" rIns="0" bIns="0" rtlCol="0"/>
          <a:lstStyle/>
          <a:p>
            <a:endParaRPr sz="2529"/>
          </a:p>
        </p:txBody>
      </p:sp>
      <p:sp>
        <p:nvSpPr>
          <p:cNvPr id="42" name="object 42"/>
          <p:cNvSpPr/>
          <p:nvPr/>
        </p:nvSpPr>
        <p:spPr>
          <a:xfrm>
            <a:off x="3076840" y="4038891"/>
            <a:ext cx="56717" cy="55225"/>
          </a:xfrm>
          <a:custGeom>
            <a:avLst/>
            <a:gdLst/>
            <a:ahLst/>
            <a:cxnLst/>
            <a:rect l="l" t="t" r="r" b="b"/>
            <a:pathLst>
              <a:path w="48260" h="46989">
                <a:moveTo>
                  <a:pt x="0" y="22061"/>
                </a:moveTo>
                <a:lnTo>
                  <a:pt x="3690" y="8234"/>
                </a:lnTo>
                <a:lnTo>
                  <a:pt x="14614" y="0"/>
                </a:lnTo>
                <a:lnTo>
                  <a:pt x="27893" y="1474"/>
                </a:lnTo>
                <a:lnTo>
                  <a:pt x="40103" y="8706"/>
                </a:lnTo>
                <a:lnTo>
                  <a:pt x="47822" y="17745"/>
                </a:lnTo>
                <a:lnTo>
                  <a:pt x="48019" y="27368"/>
                </a:lnTo>
                <a:lnTo>
                  <a:pt x="43542" y="37179"/>
                </a:lnTo>
                <a:lnTo>
                  <a:pt x="35464" y="44479"/>
                </a:lnTo>
                <a:lnTo>
                  <a:pt x="24859" y="46567"/>
                </a:lnTo>
                <a:lnTo>
                  <a:pt x="13463" y="42481"/>
                </a:lnTo>
                <a:lnTo>
                  <a:pt x="4217" y="33894"/>
                </a:lnTo>
                <a:lnTo>
                  <a:pt x="0" y="22061"/>
                </a:lnTo>
                <a:close/>
              </a:path>
            </a:pathLst>
          </a:custGeom>
          <a:solidFill>
            <a:srgbClr val="FFFBF9">
              <a:alpha val="10978"/>
            </a:srgbClr>
          </a:solidFill>
        </p:spPr>
        <p:txBody>
          <a:bodyPr wrap="square" lIns="0" tIns="0" rIns="0" bIns="0" rtlCol="0"/>
          <a:lstStyle/>
          <a:p>
            <a:endParaRPr sz="2529"/>
          </a:p>
        </p:txBody>
      </p:sp>
      <p:sp>
        <p:nvSpPr>
          <p:cNvPr id="43" name="object 43"/>
          <p:cNvSpPr/>
          <p:nvPr/>
        </p:nvSpPr>
        <p:spPr>
          <a:xfrm>
            <a:off x="1395000" y="3974677"/>
            <a:ext cx="65673" cy="52986"/>
          </a:xfrm>
          <a:custGeom>
            <a:avLst/>
            <a:gdLst/>
            <a:ahLst/>
            <a:cxnLst/>
            <a:rect l="l" t="t" r="r" b="b"/>
            <a:pathLst>
              <a:path w="55880" h="45085">
                <a:moveTo>
                  <a:pt x="0" y="23310"/>
                </a:moveTo>
                <a:lnTo>
                  <a:pt x="6769" y="5460"/>
                </a:lnTo>
                <a:lnTo>
                  <a:pt x="25610" y="0"/>
                </a:lnTo>
                <a:lnTo>
                  <a:pt x="45550" y="5689"/>
                </a:lnTo>
                <a:lnTo>
                  <a:pt x="55618" y="21289"/>
                </a:lnTo>
                <a:lnTo>
                  <a:pt x="47495" y="36443"/>
                </a:lnTo>
                <a:lnTo>
                  <a:pt x="29289" y="44601"/>
                </a:lnTo>
                <a:lnTo>
                  <a:pt x="10343" y="41608"/>
                </a:lnTo>
                <a:lnTo>
                  <a:pt x="0" y="23310"/>
                </a:lnTo>
                <a:close/>
              </a:path>
            </a:pathLst>
          </a:custGeom>
          <a:solidFill>
            <a:srgbClr val="FFFBF9">
              <a:alpha val="10978"/>
            </a:srgbClr>
          </a:solidFill>
        </p:spPr>
        <p:txBody>
          <a:bodyPr wrap="square" lIns="0" tIns="0" rIns="0" bIns="0" rtlCol="0"/>
          <a:lstStyle/>
          <a:p>
            <a:endParaRPr sz="2529"/>
          </a:p>
        </p:txBody>
      </p:sp>
      <p:sp>
        <p:nvSpPr>
          <p:cNvPr id="44" name="object 44"/>
          <p:cNvSpPr/>
          <p:nvPr/>
        </p:nvSpPr>
        <p:spPr>
          <a:xfrm>
            <a:off x="929945" y="291439"/>
            <a:ext cx="41792" cy="52240"/>
          </a:xfrm>
          <a:custGeom>
            <a:avLst/>
            <a:gdLst/>
            <a:ahLst/>
            <a:cxnLst/>
            <a:rect l="l" t="t" r="r" b="b"/>
            <a:pathLst>
              <a:path w="35559" h="44450">
                <a:moveTo>
                  <a:pt x="0" y="6919"/>
                </a:moveTo>
                <a:lnTo>
                  <a:pt x="13473" y="0"/>
                </a:lnTo>
                <a:lnTo>
                  <a:pt x="29130" y="7465"/>
                </a:lnTo>
                <a:lnTo>
                  <a:pt x="35100" y="26820"/>
                </a:lnTo>
                <a:lnTo>
                  <a:pt x="29997" y="38491"/>
                </a:lnTo>
                <a:lnTo>
                  <a:pt x="20027" y="43876"/>
                </a:lnTo>
                <a:lnTo>
                  <a:pt x="8964" y="41708"/>
                </a:lnTo>
                <a:lnTo>
                  <a:pt x="583" y="30721"/>
                </a:lnTo>
                <a:lnTo>
                  <a:pt x="0" y="6919"/>
                </a:lnTo>
                <a:close/>
              </a:path>
            </a:pathLst>
          </a:custGeom>
          <a:solidFill>
            <a:srgbClr val="FFFBF9">
              <a:alpha val="10978"/>
            </a:srgbClr>
          </a:solidFill>
        </p:spPr>
        <p:txBody>
          <a:bodyPr wrap="square" lIns="0" tIns="0" rIns="0" bIns="0" rtlCol="0"/>
          <a:lstStyle/>
          <a:p>
            <a:endParaRPr sz="2529"/>
          </a:p>
        </p:txBody>
      </p:sp>
      <p:sp>
        <p:nvSpPr>
          <p:cNvPr id="45" name="object 45"/>
          <p:cNvSpPr/>
          <p:nvPr/>
        </p:nvSpPr>
        <p:spPr>
          <a:xfrm>
            <a:off x="2855209" y="1640789"/>
            <a:ext cx="41792" cy="52240"/>
          </a:xfrm>
          <a:custGeom>
            <a:avLst/>
            <a:gdLst/>
            <a:ahLst/>
            <a:cxnLst/>
            <a:rect l="l" t="t" r="r" b="b"/>
            <a:pathLst>
              <a:path w="35560" h="44450">
                <a:moveTo>
                  <a:pt x="0" y="6919"/>
                </a:moveTo>
                <a:lnTo>
                  <a:pt x="13473" y="0"/>
                </a:lnTo>
                <a:lnTo>
                  <a:pt x="29130" y="7465"/>
                </a:lnTo>
                <a:lnTo>
                  <a:pt x="35100" y="26820"/>
                </a:lnTo>
                <a:lnTo>
                  <a:pt x="29997" y="38491"/>
                </a:lnTo>
                <a:lnTo>
                  <a:pt x="20027" y="43876"/>
                </a:lnTo>
                <a:lnTo>
                  <a:pt x="8965" y="41708"/>
                </a:lnTo>
                <a:lnTo>
                  <a:pt x="583" y="30721"/>
                </a:lnTo>
                <a:lnTo>
                  <a:pt x="0" y="6919"/>
                </a:lnTo>
                <a:close/>
              </a:path>
            </a:pathLst>
          </a:custGeom>
          <a:solidFill>
            <a:srgbClr val="FFFBF9">
              <a:alpha val="10978"/>
            </a:srgbClr>
          </a:solidFill>
        </p:spPr>
        <p:txBody>
          <a:bodyPr wrap="square" lIns="0" tIns="0" rIns="0" bIns="0" rtlCol="0"/>
          <a:lstStyle/>
          <a:p>
            <a:endParaRPr sz="2529"/>
          </a:p>
        </p:txBody>
      </p:sp>
      <p:sp>
        <p:nvSpPr>
          <p:cNvPr id="46" name="object 46"/>
          <p:cNvSpPr/>
          <p:nvPr/>
        </p:nvSpPr>
        <p:spPr>
          <a:xfrm>
            <a:off x="1060507" y="893246"/>
            <a:ext cx="48508" cy="54478"/>
          </a:xfrm>
          <a:custGeom>
            <a:avLst/>
            <a:gdLst/>
            <a:ahLst/>
            <a:cxnLst/>
            <a:rect l="l" t="t" r="r" b="b"/>
            <a:pathLst>
              <a:path w="41275" h="46354">
                <a:moveTo>
                  <a:pt x="0" y="30238"/>
                </a:moveTo>
                <a:lnTo>
                  <a:pt x="120" y="14230"/>
                </a:lnTo>
                <a:lnTo>
                  <a:pt x="11212" y="0"/>
                </a:lnTo>
                <a:lnTo>
                  <a:pt x="31658" y="3919"/>
                </a:lnTo>
                <a:lnTo>
                  <a:pt x="40975" y="18651"/>
                </a:lnTo>
                <a:lnTo>
                  <a:pt x="38789" y="35563"/>
                </a:lnTo>
                <a:lnTo>
                  <a:pt x="24723" y="46021"/>
                </a:lnTo>
                <a:lnTo>
                  <a:pt x="8863" y="42633"/>
                </a:lnTo>
                <a:lnTo>
                  <a:pt x="0" y="30238"/>
                </a:lnTo>
                <a:close/>
              </a:path>
            </a:pathLst>
          </a:custGeom>
          <a:solidFill>
            <a:srgbClr val="FFFBF9">
              <a:alpha val="10978"/>
            </a:srgbClr>
          </a:solidFill>
        </p:spPr>
        <p:txBody>
          <a:bodyPr wrap="square" lIns="0" tIns="0" rIns="0" bIns="0" rtlCol="0"/>
          <a:lstStyle/>
          <a:p>
            <a:endParaRPr sz="2529"/>
          </a:p>
        </p:txBody>
      </p:sp>
      <p:sp>
        <p:nvSpPr>
          <p:cNvPr id="47" name="object 47"/>
          <p:cNvSpPr/>
          <p:nvPr/>
        </p:nvSpPr>
        <p:spPr>
          <a:xfrm>
            <a:off x="178423" y="202606"/>
            <a:ext cx="59702" cy="61194"/>
          </a:xfrm>
          <a:custGeom>
            <a:avLst/>
            <a:gdLst/>
            <a:ahLst/>
            <a:cxnLst/>
            <a:rect l="l" t="t" r="r" b="b"/>
            <a:pathLst>
              <a:path w="50800" h="52069">
                <a:moveTo>
                  <a:pt x="0" y="26668"/>
                </a:moveTo>
                <a:lnTo>
                  <a:pt x="7548" y="8398"/>
                </a:lnTo>
                <a:lnTo>
                  <a:pt x="26083" y="0"/>
                </a:lnTo>
                <a:lnTo>
                  <a:pt x="43687" y="6712"/>
                </a:lnTo>
                <a:lnTo>
                  <a:pt x="50339" y="22259"/>
                </a:lnTo>
                <a:lnTo>
                  <a:pt x="45846" y="39624"/>
                </a:lnTo>
                <a:lnTo>
                  <a:pt x="30015" y="51795"/>
                </a:lnTo>
                <a:lnTo>
                  <a:pt x="6476" y="44553"/>
                </a:lnTo>
                <a:lnTo>
                  <a:pt x="0" y="26668"/>
                </a:lnTo>
                <a:close/>
              </a:path>
            </a:pathLst>
          </a:custGeom>
          <a:solidFill>
            <a:srgbClr val="FFFBF9">
              <a:alpha val="10978"/>
            </a:srgbClr>
          </a:solidFill>
        </p:spPr>
        <p:txBody>
          <a:bodyPr wrap="square" lIns="0" tIns="0" rIns="0" bIns="0" rtlCol="0"/>
          <a:lstStyle/>
          <a:p>
            <a:endParaRPr sz="2529"/>
          </a:p>
        </p:txBody>
      </p:sp>
      <p:sp>
        <p:nvSpPr>
          <p:cNvPr id="48" name="object 48"/>
          <p:cNvSpPr/>
          <p:nvPr/>
        </p:nvSpPr>
        <p:spPr>
          <a:xfrm>
            <a:off x="6309487" y="3012851"/>
            <a:ext cx="50001" cy="48508"/>
          </a:xfrm>
          <a:custGeom>
            <a:avLst/>
            <a:gdLst/>
            <a:ahLst/>
            <a:cxnLst/>
            <a:rect l="l" t="t" r="r" b="b"/>
            <a:pathLst>
              <a:path w="42545" h="41275">
                <a:moveTo>
                  <a:pt x="0" y="22426"/>
                </a:moveTo>
                <a:lnTo>
                  <a:pt x="2553" y="9681"/>
                </a:lnTo>
                <a:lnTo>
                  <a:pt x="9073" y="2504"/>
                </a:lnTo>
                <a:lnTo>
                  <a:pt x="17760" y="0"/>
                </a:lnTo>
                <a:lnTo>
                  <a:pt x="26813" y="1272"/>
                </a:lnTo>
                <a:lnTo>
                  <a:pt x="34823" y="6083"/>
                </a:lnTo>
                <a:lnTo>
                  <a:pt x="40502" y="13957"/>
                </a:lnTo>
                <a:lnTo>
                  <a:pt x="42228" y="23637"/>
                </a:lnTo>
                <a:lnTo>
                  <a:pt x="38381" y="33867"/>
                </a:lnTo>
                <a:lnTo>
                  <a:pt x="28354" y="40721"/>
                </a:lnTo>
                <a:lnTo>
                  <a:pt x="15618" y="41104"/>
                </a:lnTo>
                <a:lnTo>
                  <a:pt x="4668" y="35008"/>
                </a:lnTo>
                <a:lnTo>
                  <a:pt x="0" y="22426"/>
                </a:lnTo>
                <a:close/>
              </a:path>
            </a:pathLst>
          </a:custGeom>
          <a:solidFill>
            <a:srgbClr val="FFFBF9">
              <a:alpha val="10978"/>
            </a:srgbClr>
          </a:solidFill>
        </p:spPr>
        <p:txBody>
          <a:bodyPr wrap="square" lIns="0" tIns="0" rIns="0" bIns="0" rtlCol="0"/>
          <a:lstStyle/>
          <a:p>
            <a:endParaRPr sz="2529"/>
          </a:p>
        </p:txBody>
      </p:sp>
      <p:sp>
        <p:nvSpPr>
          <p:cNvPr id="49" name="object 49"/>
          <p:cNvSpPr/>
          <p:nvPr/>
        </p:nvSpPr>
        <p:spPr>
          <a:xfrm>
            <a:off x="4783661" y="4347521"/>
            <a:ext cx="56717" cy="52240"/>
          </a:xfrm>
          <a:custGeom>
            <a:avLst/>
            <a:gdLst/>
            <a:ahLst/>
            <a:cxnLst/>
            <a:rect l="l" t="t" r="r" b="b"/>
            <a:pathLst>
              <a:path w="48260" h="44450">
                <a:moveTo>
                  <a:pt x="0" y="28823"/>
                </a:moveTo>
                <a:lnTo>
                  <a:pt x="1903" y="21145"/>
                </a:lnTo>
                <a:lnTo>
                  <a:pt x="3811" y="15386"/>
                </a:lnTo>
                <a:lnTo>
                  <a:pt x="5725" y="13464"/>
                </a:lnTo>
                <a:lnTo>
                  <a:pt x="7636" y="9623"/>
                </a:lnTo>
                <a:lnTo>
                  <a:pt x="14906" y="2835"/>
                </a:lnTo>
                <a:lnTo>
                  <a:pt x="24161" y="0"/>
                </a:lnTo>
                <a:lnTo>
                  <a:pt x="33784" y="1481"/>
                </a:lnTo>
                <a:lnTo>
                  <a:pt x="42156" y="7641"/>
                </a:lnTo>
                <a:lnTo>
                  <a:pt x="46000" y="11471"/>
                </a:lnTo>
                <a:lnTo>
                  <a:pt x="47928" y="17223"/>
                </a:lnTo>
                <a:lnTo>
                  <a:pt x="47950" y="28734"/>
                </a:lnTo>
                <a:lnTo>
                  <a:pt x="46046" y="36413"/>
                </a:lnTo>
                <a:lnTo>
                  <a:pt x="40299" y="40260"/>
                </a:lnTo>
                <a:lnTo>
                  <a:pt x="36467" y="42186"/>
                </a:lnTo>
                <a:lnTo>
                  <a:pt x="30716" y="44115"/>
                </a:lnTo>
                <a:lnTo>
                  <a:pt x="13454" y="44147"/>
                </a:lnTo>
                <a:lnTo>
                  <a:pt x="9611" y="40317"/>
                </a:lnTo>
                <a:lnTo>
                  <a:pt x="3849" y="36490"/>
                </a:lnTo>
                <a:lnTo>
                  <a:pt x="0" y="28823"/>
                </a:lnTo>
                <a:close/>
              </a:path>
            </a:pathLst>
          </a:custGeom>
          <a:solidFill>
            <a:srgbClr val="FFFBF9">
              <a:alpha val="10978"/>
            </a:srgbClr>
          </a:solidFill>
        </p:spPr>
        <p:txBody>
          <a:bodyPr wrap="square" lIns="0" tIns="0" rIns="0" bIns="0" rtlCol="0"/>
          <a:lstStyle/>
          <a:p>
            <a:endParaRPr sz="2529"/>
          </a:p>
        </p:txBody>
      </p:sp>
      <p:sp>
        <p:nvSpPr>
          <p:cNvPr id="50" name="object 50"/>
          <p:cNvSpPr/>
          <p:nvPr/>
        </p:nvSpPr>
        <p:spPr>
          <a:xfrm>
            <a:off x="5737347" y="4442718"/>
            <a:ext cx="65673" cy="64925"/>
          </a:xfrm>
          <a:custGeom>
            <a:avLst/>
            <a:gdLst/>
            <a:ahLst/>
            <a:cxnLst/>
            <a:rect l="l" t="t" r="r" b="b"/>
            <a:pathLst>
              <a:path w="55879" h="55245">
                <a:moveTo>
                  <a:pt x="0" y="34580"/>
                </a:moveTo>
                <a:lnTo>
                  <a:pt x="906" y="22167"/>
                </a:lnTo>
                <a:lnTo>
                  <a:pt x="7389" y="11543"/>
                </a:lnTo>
                <a:lnTo>
                  <a:pt x="16396" y="3792"/>
                </a:lnTo>
                <a:lnTo>
                  <a:pt x="24870" y="0"/>
                </a:lnTo>
                <a:lnTo>
                  <a:pt x="37757" y="126"/>
                </a:lnTo>
                <a:lnTo>
                  <a:pt x="47419" y="6913"/>
                </a:lnTo>
                <a:lnTo>
                  <a:pt x="53492" y="16944"/>
                </a:lnTo>
                <a:lnTo>
                  <a:pt x="55608" y="26803"/>
                </a:lnTo>
                <a:lnTo>
                  <a:pt x="48029" y="44744"/>
                </a:lnTo>
                <a:lnTo>
                  <a:pt x="30726" y="55149"/>
                </a:lnTo>
                <a:lnTo>
                  <a:pt x="11962" y="53325"/>
                </a:lnTo>
                <a:lnTo>
                  <a:pt x="0" y="34580"/>
                </a:lnTo>
                <a:close/>
              </a:path>
            </a:pathLst>
          </a:custGeom>
          <a:solidFill>
            <a:srgbClr val="FFFBF9">
              <a:alpha val="10978"/>
            </a:srgbClr>
          </a:solidFill>
        </p:spPr>
        <p:txBody>
          <a:bodyPr wrap="square" lIns="0" tIns="0" rIns="0" bIns="0" rtlCol="0"/>
          <a:lstStyle/>
          <a:p>
            <a:endParaRPr sz="2529"/>
          </a:p>
        </p:txBody>
      </p:sp>
      <p:sp>
        <p:nvSpPr>
          <p:cNvPr id="51" name="object 51"/>
          <p:cNvSpPr/>
          <p:nvPr/>
        </p:nvSpPr>
        <p:spPr>
          <a:xfrm>
            <a:off x="6442736" y="3907901"/>
            <a:ext cx="62688" cy="55971"/>
          </a:xfrm>
          <a:custGeom>
            <a:avLst/>
            <a:gdLst/>
            <a:ahLst/>
            <a:cxnLst/>
            <a:rect l="l" t="t" r="r" b="b"/>
            <a:pathLst>
              <a:path w="53339" h="47625">
                <a:moveTo>
                  <a:pt x="0" y="28795"/>
                </a:moveTo>
                <a:lnTo>
                  <a:pt x="1502" y="14612"/>
                </a:lnTo>
                <a:lnTo>
                  <a:pt x="10741" y="3113"/>
                </a:lnTo>
                <a:lnTo>
                  <a:pt x="24881" y="0"/>
                </a:lnTo>
                <a:lnTo>
                  <a:pt x="39036" y="5699"/>
                </a:lnTo>
                <a:lnTo>
                  <a:pt x="49606" y="16802"/>
                </a:lnTo>
                <a:lnTo>
                  <a:pt x="52987" y="29896"/>
                </a:lnTo>
                <a:lnTo>
                  <a:pt x="47939" y="39078"/>
                </a:lnTo>
                <a:lnTo>
                  <a:pt x="39827" y="44310"/>
                </a:lnTo>
                <a:lnTo>
                  <a:pt x="30631" y="46665"/>
                </a:lnTo>
                <a:lnTo>
                  <a:pt x="22330" y="47220"/>
                </a:lnTo>
                <a:lnTo>
                  <a:pt x="6765" y="41163"/>
                </a:lnTo>
                <a:lnTo>
                  <a:pt x="0" y="28795"/>
                </a:lnTo>
                <a:close/>
              </a:path>
            </a:pathLst>
          </a:custGeom>
          <a:solidFill>
            <a:srgbClr val="FFFBF9">
              <a:alpha val="10978"/>
            </a:srgbClr>
          </a:solidFill>
        </p:spPr>
        <p:txBody>
          <a:bodyPr wrap="square" lIns="0" tIns="0" rIns="0" bIns="0" rtlCol="0"/>
          <a:lstStyle/>
          <a:p>
            <a:endParaRPr sz="2529"/>
          </a:p>
        </p:txBody>
      </p:sp>
      <p:sp>
        <p:nvSpPr>
          <p:cNvPr id="52" name="object 52"/>
          <p:cNvSpPr/>
          <p:nvPr/>
        </p:nvSpPr>
        <p:spPr>
          <a:xfrm>
            <a:off x="5931634" y="3621606"/>
            <a:ext cx="55225" cy="59702"/>
          </a:xfrm>
          <a:custGeom>
            <a:avLst/>
            <a:gdLst/>
            <a:ahLst/>
            <a:cxnLst/>
            <a:rect l="l" t="t" r="r" b="b"/>
            <a:pathLst>
              <a:path w="46989" h="50800">
                <a:moveTo>
                  <a:pt x="0" y="22822"/>
                </a:moveTo>
                <a:lnTo>
                  <a:pt x="6054" y="7013"/>
                </a:lnTo>
                <a:lnTo>
                  <a:pt x="21295" y="0"/>
                </a:lnTo>
                <a:lnTo>
                  <a:pt x="36796" y="3748"/>
                </a:lnTo>
                <a:lnTo>
                  <a:pt x="44575" y="12907"/>
                </a:lnTo>
                <a:lnTo>
                  <a:pt x="46963" y="24235"/>
                </a:lnTo>
                <a:lnTo>
                  <a:pt x="46293" y="34488"/>
                </a:lnTo>
                <a:lnTo>
                  <a:pt x="42531" y="42290"/>
                </a:lnTo>
                <a:lnTo>
                  <a:pt x="34810" y="47940"/>
                </a:lnTo>
                <a:lnTo>
                  <a:pt x="24206" y="50717"/>
                </a:lnTo>
                <a:lnTo>
                  <a:pt x="11797" y="49901"/>
                </a:lnTo>
                <a:lnTo>
                  <a:pt x="2218" y="39696"/>
                </a:lnTo>
                <a:lnTo>
                  <a:pt x="0" y="22822"/>
                </a:lnTo>
                <a:close/>
              </a:path>
            </a:pathLst>
          </a:custGeom>
          <a:solidFill>
            <a:srgbClr val="FFFBF9">
              <a:alpha val="10978"/>
            </a:srgbClr>
          </a:solidFill>
        </p:spPr>
        <p:txBody>
          <a:bodyPr wrap="square" lIns="0" tIns="0" rIns="0" bIns="0" rtlCol="0"/>
          <a:lstStyle/>
          <a:p>
            <a:endParaRPr sz="2529"/>
          </a:p>
        </p:txBody>
      </p:sp>
      <p:sp>
        <p:nvSpPr>
          <p:cNvPr id="53" name="object 53"/>
          <p:cNvSpPr/>
          <p:nvPr/>
        </p:nvSpPr>
        <p:spPr>
          <a:xfrm>
            <a:off x="5390067" y="3304665"/>
            <a:ext cx="59702" cy="61194"/>
          </a:xfrm>
          <a:custGeom>
            <a:avLst/>
            <a:gdLst/>
            <a:ahLst/>
            <a:cxnLst/>
            <a:rect l="l" t="t" r="r" b="b"/>
            <a:pathLst>
              <a:path w="50800" h="52069">
                <a:moveTo>
                  <a:pt x="0" y="27386"/>
                </a:moveTo>
                <a:lnTo>
                  <a:pt x="6889" y="9207"/>
                </a:lnTo>
                <a:lnTo>
                  <a:pt x="25123" y="0"/>
                </a:lnTo>
                <a:lnTo>
                  <a:pt x="43027" y="6712"/>
                </a:lnTo>
                <a:lnTo>
                  <a:pt x="50338" y="22257"/>
                </a:lnTo>
                <a:lnTo>
                  <a:pt x="46504" y="39621"/>
                </a:lnTo>
                <a:lnTo>
                  <a:pt x="30973" y="51791"/>
                </a:lnTo>
                <a:lnTo>
                  <a:pt x="7134" y="44820"/>
                </a:lnTo>
                <a:lnTo>
                  <a:pt x="0" y="27386"/>
                </a:lnTo>
                <a:close/>
              </a:path>
            </a:pathLst>
          </a:custGeom>
          <a:solidFill>
            <a:srgbClr val="FFFBF9">
              <a:alpha val="10978"/>
            </a:srgbClr>
          </a:solidFill>
        </p:spPr>
        <p:txBody>
          <a:bodyPr wrap="square" lIns="0" tIns="0" rIns="0" bIns="0" rtlCol="0"/>
          <a:lstStyle/>
          <a:p>
            <a:endParaRPr sz="2529"/>
          </a:p>
        </p:txBody>
      </p:sp>
      <p:sp>
        <p:nvSpPr>
          <p:cNvPr id="54" name="object 54"/>
          <p:cNvSpPr/>
          <p:nvPr/>
        </p:nvSpPr>
        <p:spPr>
          <a:xfrm>
            <a:off x="2132282" y="1777388"/>
            <a:ext cx="61194" cy="61194"/>
          </a:xfrm>
          <a:custGeom>
            <a:avLst/>
            <a:gdLst/>
            <a:ahLst/>
            <a:cxnLst/>
            <a:rect l="l" t="t" r="r" b="b"/>
            <a:pathLst>
              <a:path w="52069" h="52069">
                <a:moveTo>
                  <a:pt x="0" y="27386"/>
                </a:moveTo>
                <a:lnTo>
                  <a:pt x="6889" y="9206"/>
                </a:lnTo>
                <a:lnTo>
                  <a:pt x="25123" y="0"/>
                </a:lnTo>
                <a:lnTo>
                  <a:pt x="44106" y="6710"/>
                </a:lnTo>
                <a:lnTo>
                  <a:pt x="51776" y="22254"/>
                </a:lnTo>
                <a:lnTo>
                  <a:pt x="47583" y="39619"/>
                </a:lnTo>
                <a:lnTo>
                  <a:pt x="30972" y="51791"/>
                </a:lnTo>
                <a:lnTo>
                  <a:pt x="7134" y="44820"/>
                </a:lnTo>
                <a:lnTo>
                  <a:pt x="0" y="27386"/>
                </a:lnTo>
                <a:close/>
              </a:path>
            </a:pathLst>
          </a:custGeom>
          <a:solidFill>
            <a:srgbClr val="FFFBF9">
              <a:alpha val="10978"/>
            </a:srgbClr>
          </a:solidFill>
        </p:spPr>
        <p:txBody>
          <a:bodyPr wrap="square" lIns="0" tIns="0" rIns="0" bIns="0" rtlCol="0"/>
          <a:lstStyle/>
          <a:p>
            <a:endParaRPr sz="2529"/>
          </a:p>
        </p:txBody>
      </p:sp>
      <p:sp>
        <p:nvSpPr>
          <p:cNvPr id="55" name="object 55"/>
          <p:cNvSpPr/>
          <p:nvPr/>
        </p:nvSpPr>
        <p:spPr>
          <a:xfrm>
            <a:off x="519700" y="2373374"/>
            <a:ext cx="54478" cy="54478"/>
          </a:xfrm>
          <a:custGeom>
            <a:avLst/>
            <a:gdLst/>
            <a:ahLst/>
            <a:cxnLst/>
            <a:rect l="l" t="t" r="r" b="b"/>
            <a:pathLst>
              <a:path w="46354" h="46355">
                <a:moveTo>
                  <a:pt x="14" y="32673"/>
                </a:moveTo>
                <a:lnTo>
                  <a:pt x="0" y="24998"/>
                </a:lnTo>
                <a:lnTo>
                  <a:pt x="1903" y="17320"/>
                </a:lnTo>
                <a:lnTo>
                  <a:pt x="1896" y="13483"/>
                </a:lnTo>
                <a:lnTo>
                  <a:pt x="3803" y="7724"/>
                </a:lnTo>
                <a:lnTo>
                  <a:pt x="7635" y="5798"/>
                </a:lnTo>
                <a:lnTo>
                  <a:pt x="9550" y="3876"/>
                </a:lnTo>
                <a:lnTo>
                  <a:pt x="13382" y="1950"/>
                </a:lnTo>
                <a:lnTo>
                  <a:pt x="15300" y="1947"/>
                </a:lnTo>
                <a:lnTo>
                  <a:pt x="22969" y="14"/>
                </a:lnTo>
                <a:lnTo>
                  <a:pt x="30640" y="0"/>
                </a:lnTo>
                <a:lnTo>
                  <a:pt x="36402" y="3826"/>
                </a:lnTo>
                <a:lnTo>
                  <a:pt x="46000" y="7646"/>
                </a:lnTo>
                <a:lnTo>
                  <a:pt x="46032" y="24913"/>
                </a:lnTo>
                <a:lnTo>
                  <a:pt x="46028" y="22995"/>
                </a:lnTo>
                <a:lnTo>
                  <a:pt x="46032" y="24913"/>
                </a:lnTo>
                <a:lnTo>
                  <a:pt x="46043" y="30669"/>
                </a:lnTo>
                <a:lnTo>
                  <a:pt x="42221" y="38350"/>
                </a:lnTo>
                <a:lnTo>
                  <a:pt x="36474" y="42198"/>
                </a:lnTo>
                <a:lnTo>
                  <a:pt x="30723" y="44127"/>
                </a:lnTo>
                <a:lnTo>
                  <a:pt x="26890" y="46053"/>
                </a:lnTo>
                <a:lnTo>
                  <a:pt x="13465" y="46078"/>
                </a:lnTo>
                <a:lnTo>
                  <a:pt x="14" y="32673"/>
                </a:lnTo>
                <a:close/>
              </a:path>
            </a:pathLst>
          </a:custGeom>
          <a:solidFill>
            <a:srgbClr val="F1F1F1">
              <a:alpha val="10978"/>
            </a:srgbClr>
          </a:solidFill>
        </p:spPr>
        <p:txBody>
          <a:bodyPr wrap="square" lIns="0" tIns="0" rIns="0" bIns="0" rtlCol="0"/>
          <a:lstStyle/>
          <a:p>
            <a:endParaRPr sz="2529"/>
          </a:p>
        </p:txBody>
      </p:sp>
      <p:sp>
        <p:nvSpPr>
          <p:cNvPr id="56" name="object 56"/>
          <p:cNvSpPr/>
          <p:nvPr/>
        </p:nvSpPr>
        <p:spPr>
          <a:xfrm>
            <a:off x="0" y="4253217"/>
            <a:ext cx="9702" cy="44777"/>
          </a:xfrm>
          <a:custGeom>
            <a:avLst/>
            <a:gdLst/>
            <a:ahLst/>
            <a:cxnLst/>
            <a:rect l="l" t="t" r="r" b="b"/>
            <a:pathLst>
              <a:path w="8255" h="38100">
                <a:moveTo>
                  <a:pt x="0" y="38050"/>
                </a:moveTo>
                <a:lnTo>
                  <a:pt x="0" y="0"/>
                </a:lnTo>
                <a:lnTo>
                  <a:pt x="2053" y="1457"/>
                </a:lnTo>
                <a:lnTo>
                  <a:pt x="5896" y="5288"/>
                </a:lnTo>
                <a:lnTo>
                  <a:pt x="7824" y="11040"/>
                </a:lnTo>
                <a:lnTo>
                  <a:pt x="7853" y="26388"/>
                </a:lnTo>
                <a:lnTo>
                  <a:pt x="5949" y="34066"/>
                </a:lnTo>
                <a:lnTo>
                  <a:pt x="0" y="38050"/>
                </a:lnTo>
                <a:close/>
              </a:path>
            </a:pathLst>
          </a:custGeom>
          <a:solidFill>
            <a:srgbClr val="F1F1F1">
              <a:alpha val="10978"/>
            </a:srgbClr>
          </a:solidFill>
        </p:spPr>
        <p:txBody>
          <a:bodyPr wrap="square" lIns="0" tIns="0" rIns="0" bIns="0" rtlCol="0"/>
          <a:lstStyle/>
          <a:p>
            <a:endParaRPr sz="2529"/>
          </a:p>
        </p:txBody>
      </p:sp>
      <p:sp>
        <p:nvSpPr>
          <p:cNvPr id="57" name="object 57"/>
          <p:cNvSpPr/>
          <p:nvPr/>
        </p:nvSpPr>
        <p:spPr>
          <a:xfrm>
            <a:off x="1707299" y="3670675"/>
            <a:ext cx="50747" cy="57464"/>
          </a:xfrm>
          <a:custGeom>
            <a:avLst/>
            <a:gdLst/>
            <a:ahLst/>
            <a:cxnLst/>
            <a:rect l="l" t="t" r="r" b="b"/>
            <a:pathLst>
              <a:path w="43180" h="48894">
                <a:moveTo>
                  <a:pt x="0" y="36449"/>
                </a:moveTo>
                <a:lnTo>
                  <a:pt x="379" y="14804"/>
                </a:lnTo>
                <a:lnTo>
                  <a:pt x="13688" y="0"/>
                </a:lnTo>
                <a:lnTo>
                  <a:pt x="29367" y="2998"/>
                </a:lnTo>
                <a:lnTo>
                  <a:pt x="41111" y="17157"/>
                </a:lnTo>
                <a:lnTo>
                  <a:pt x="42614" y="35831"/>
                </a:lnTo>
                <a:lnTo>
                  <a:pt x="30111" y="48744"/>
                </a:lnTo>
                <a:lnTo>
                  <a:pt x="12908" y="48356"/>
                </a:lnTo>
                <a:lnTo>
                  <a:pt x="0" y="36449"/>
                </a:lnTo>
                <a:close/>
              </a:path>
            </a:pathLst>
          </a:custGeom>
          <a:solidFill>
            <a:srgbClr val="F1F1F1">
              <a:alpha val="10978"/>
            </a:srgbClr>
          </a:solidFill>
        </p:spPr>
        <p:txBody>
          <a:bodyPr wrap="square" lIns="0" tIns="0" rIns="0" bIns="0" rtlCol="0"/>
          <a:lstStyle/>
          <a:p>
            <a:endParaRPr sz="2529"/>
          </a:p>
        </p:txBody>
      </p:sp>
      <p:sp>
        <p:nvSpPr>
          <p:cNvPr id="58" name="object 58"/>
          <p:cNvSpPr/>
          <p:nvPr/>
        </p:nvSpPr>
        <p:spPr>
          <a:xfrm>
            <a:off x="1424081" y="2619749"/>
            <a:ext cx="65673" cy="64180"/>
          </a:xfrm>
          <a:custGeom>
            <a:avLst/>
            <a:gdLst/>
            <a:ahLst/>
            <a:cxnLst/>
            <a:rect l="l" t="t" r="r" b="b"/>
            <a:pathLst>
              <a:path w="55880" h="54610">
                <a:moveTo>
                  <a:pt x="0" y="34580"/>
                </a:moveTo>
                <a:lnTo>
                  <a:pt x="906" y="22168"/>
                </a:lnTo>
                <a:lnTo>
                  <a:pt x="7389" y="11544"/>
                </a:lnTo>
                <a:lnTo>
                  <a:pt x="16395" y="3793"/>
                </a:lnTo>
                <a:lnTo>
                  <a:pt x="24870" y="0"/>
                </a:lnTo>
                <a:lnTo>
                  <a:pt x="37757" y="126"/>
                </a:lnTo>
                <a:lnTo>
                  <a:pt x="47419" y="6913"/>
                </a:lnTo>
                <a:lnTo>
                  <a:pt x="53491" y="16944"/>
                </a:lnTo>
                <a:lnTo>
                  <a:pt x="55607" y="26803"/>
                </a:lnTo>
                <a:lnTo>
                  <a:pt x="48027" y="43935"/>
                </a:lnTo>
                <a:lnTo>
                  <a:pt x="30724" y="54429"/>
                </a:lnTo>
                <a:lnTo>
                  <a:pt x="11961" y="53055"/>
                </a:lnTo>
                <a:lnTo>
                  <a:pt x="0" y="34580"/>
                </a:lnTo>
                <a:close/>
              </a:path>
            </a:pathLst>
          </a:custGeom>
          <a:solidFill>
            <a:srgbClr val="F1F1F1">
              <a:alpha val="10978"/>
            </a:srgbClr>
          </a:solidFill>
        </p:spPr>
        <p:txBody>
          <a:bodyPr wrap="square" lIns="0" tIns="0" rIns="0" bIns="0" rtlCol="0"/>
          <a:lstStyle/>
          <a:p>
            <a:endParaRPr sz="2529"/>
          </a:p>
        </p:txBody>
      </p:sp>
      <p:sp>
        <p:nvSpPr>
          <p:cNvPr id="59" name="object 59"/>
          <p:cNvSpPr/>
          <p:nvPr/>
        </p:nvSpPr>
        <p:spPr>
          <a:xfrm>
            <a:off x="994865" y="4579448"/>
            <a:ext cx="47016" cy="50747"/>
          </a:xfrm>
          <a:custGeom>
            <a:avLst/>
            <a:gdLst/>
            <a:ahLst/>
            <a:cxnLst/>
            <a:rect l="l" t="t" r="r" b="b"/>
            <a:pathLst>
              <a:path w="40005" h="43179">
                <a:moveTo>
                  <a:pt x="0" y="15860"/>
                </a:moveTo>
                <a:lnTo>
                  <a:pt x="5704" y="5237"/>
                </a:lnTo>
                <a:lnTo>
                  <a:pt x="16993" y="0"/>
                </a:lnTo>
                <a:lnTo>
                  <a:pt x="29372" y="1236"/>
                </a:lnTo>
                <a:lnTo>
                  <a:pt x="38349" y="10033"/>
                </a:lnTo>
                <a:lnTo>
                  <a:pt x="39989" y="21601"/>
                </a:lnTo>
                <a:lnTo>
                  <a:pt x="36951" y="32099"/>
                </a:lnTo>
                <a:lnTo>
                  <a:pt x="30312" y="39726"/>
                </a:lnTo>
                <a:lnTo>
                  <a:pt x="21147" y="42681"/>
                </a:lnTo>
                <a:lnTo>
                  <a:pt x="13530" y="40117"/>
                </a:lnTo>
                <a:lnTo>
                  <a:pt x="6266" y="33595"/>
                </a:lnTo>
                <a:lnTo>
                  <a:pt x="1155" y="24911"/>
                </a:lnTo>
                <a:lnTo>
                  <a:pt x="0" y="15860"/>
                </a:lnTo>
                <a:close/>
              </a:path>
            </a:pathLst>
          </a:custGeom>
          <a:solidFill>
            <a:srgbClr val="F1F1F1">
              <a:alpha val="10978"/>
            </a:srgbClr>
          </a:solidFill>
        </p:spPr>
        <p:txBody>
          <a:bodyPr wrap="square" lIns="0" tIns="0" rIns="0" bIns="0" rtlCol="0"/>
          <a:lstStyle/>
          <a:p>
            <a:endParaRPr sz="2529"/>
          </a:p>
        </p:txBody>
      </p:sp>
      <p:sp>
        <p:nvSpPr>
          <p:cNvPr id="60" name="object 60"/>
          <p:cNvSpPr/>
          <p:nvPr/>
        </p:nvSpPr>
        <p:spPr>
          <a:xfrm>
            <a:off x="518951" y="3629737"/>
            <a:ext cx="62688" cy="63434"/>
          </a:xfrm>
          <a:custGeom>
            <a:avLst/>
            <a:gdLst/>
            <a:ahLst/>
            <a:cxnLst/>
            <a:rect l="l" t="t" r="r" b="b"/>
            <a:pathLst>
              <a:path w="53340" h="53975">
                <a:moveTo>
                  <a:pt x="0" y="23744"/>
                </a:moveTo>
                <a:lnTo>
                  <a:pt x="4498" y="9286"/>
                </a:lnTo>
                <a:lnTo>
                  <a:pt x="17098" y="0"/>
                </a:lnTo>
                <a:lnTo>
                  <a:pt x="32055" y="1321"/>
                </a:lnTo>
                <a:lnTo>
                  <a:pt x="45226" y="9481"/>
                </a:lnTo>
                <a:lnTo>
                  <a:pt x="52470" y="20709"/>
                </a:lnTo>
                <a:lnTo>
                  <a:pt x="53149" y="31740"/>
                </a:lnTo>
                <a:lnTo>
                  <a:pt x="47715" y="42782"/>
                </a:lnTo>
                <a:lnTo>
                  <a:pt x="37961" y="50954"/>
                </a:lnTo>
                <a:lnTo>
                  <a:pt x="25678" y="53375"/>
                </a:lnTo>
                <a:lnTo>
                  <a:pt x="14009" y="47581"/>
                </a:lnTo>
                <a:lnTo>
                  <a:pt x="4310" y="37106"/>
                </a:lnTo>
                <a:lnTo>
                  <a:pt x="0" y="23744"/>
                </a:lnTo>
                <a:close/>
              </a:path>
            </a:pathLst>
          </a:custGeom>
          <a:solidFill>
            <a:srgbClr val="F1F1F1">
              <a:alpha val="10978"/>
            </a:srgbClr>
          </a:solidFill>
        </p:spPr>
        <p:txBody>
          <a:bodyPr wrap="square" lIns="0" tIns="0" rIns="0" bIns="0" rtlCol="0"/>
          <a:lstStyle/>
          <a:p>
            <a:endParaRPr sz="2529"/>
          </a:p>
        </p:txBody>
      </p:sp>
      <p:sp>
        <p:nvSpPr>
          <p:cNvPr id="61" name="object 61"/>
          <p:cNvSpPr/>
          <p:nvPr/>
        </p:nvSpPr>
        <p:spPr>
          <a:xfrm>
            <a:off x="2301445" y="3520901"/>
            <a:ext cx="62688" cy="60449"/>
          </a:xfrm>
          <a:custGeom>
            <a:avLst/>
            <a:gdLst/>
            <a:ahLst/>
            <a:cxnLst/>
            <a:rect l="l" t="t" r="r" b="b"/>
            <a:pathLst>
              <a:path w="53339" h="51435">
                <a:moveTo>
                  <a:pt x="0" y="20920"/>
                </a:moveTo>
                <a:lnTo>
                  <a:pt x="6687" y="6997"/>
                </a:lnTo>
                <a:lnTo>
                  <a:pt x="17854" y="891"/>
                </a:lnTo>
                <a:lnTo>
                  <a:pt x="29930" y="0"/>
                </a:lnTo>
                <a:lnTo>
                  <a:pt x="40937" y="4506"/>
                </a:lnTo>
                <a:lnTo>
                  <a:pt x="48897" y="14594"/>
                </a:lnTo>
                <a:lnTo>
                  <a:pt x="50815" y="14590"/>
                </a:lnTo>
                <a:lnTo>
                  <a:pt x="50819" y="16509"/>
                </a:lnTo>
                <a:lnTo>
                  <a:pt x="52751" y="24180"/>
                </a:lnTo>
                <a:lnTo>
                  <a:pt x="52762" y="29936"/>
                </a:lnTo>
                <a:lnTo>
                  <a:pt x="48936" y="35699"/>
                </a:lnTo>
                <a:lnTo>
                  <a:pt x="47025" y="39540"/>
                </a:lnTo>
                <a:lnTo>
                  <a:pt x="41278" y="43387"/>
                </a:lnTo>
                <a:lnTo>
                  <a:pt x="25948" y="51090"/>
                </a:lnTo>
                <a:lnTo>
                  <a:pt x="11078" y="48000"/>
                </a:lnTo>
                <a:lnTo>
                  <a:pt x="1946" y="36265"/>
                </a:lnTo>
                <a:lnTo>
                  <a:pt x="0" y="20920"/>
                </a:lnTo>
                <a:close/>
              </a:path>
            </a:pathLst>
          </a:custGeom>
          <a:solidFill>
            <a:srgbClr val="F1F1F1">
              <a:alpha val="10978"/>
            </a:srgbClr>
          </a:solidFill>
        </p:spPr>
        <p:txBody>
          <a:bodyPr wrap="square" lIns="0" tIns="0" rIns="0" bIns="0" rtlCol="0"/>
          <a:lstStyle/>
          <a:p>
            <a:endParaRPr sz="2529"/>
          </a:p>
        </p:txBody>
      </p:sp>
      <p:sp>
        <p:nvSpPr>
          <p:cNvPr id="62" name="object 62"/>
          <p:cNvSpPr/>
          <p:nvPr/>
        </p:nvSpPr>
        <p:spPr>
          <a:xfrm>
            <a:off x="2707767" y="4439209"/>
            <a:ext cx="61194" cy="56717"/>
          </a:xfrm>
          <a:custGeom>
            <a:avLst/>
            <a:gdLst/>
            <a:ahLst/>
            <a:cxnLst/>
            <a:rect l="l" t="t" r="r" b="b"/>
            <a:pathLst>
              <a:path w="52069" h="48260">
                <a:moveTo>
                  <a:pt x="0" y="25056"/>
                </a:moveTo>
                <a:lnTo>
                  <a:pt x="7651" y="13530"/>
                </a:lnTo>
                <a:lnTo>
                  <a:pt x="13243" y="7104"/>
                </a:lnTo>
                <a:lnTo>
                  <a:pt x="20817" y="2474"/>
                </a:lnTo>
                <a:lnTo>
                  <a:pt x="29473" y="0"/>
                </a:lnTo>
                <a:lnTo>
                  <a:pt x="42150" y="36"/>
                </a:lnTo>
                <a:lnTo>
                  <a:pt x="47908" y="1944"/>
                </a:lnTo>
                <a:lnTo>
                  <a:pt x="51755" y="7692"/>
                </a:lnTo>
                <a:lnTo>
                  <a:pt x="51769" y="15367"/>
                </a:lnTo>
                <a:lnTo>
                  <a:pt x="50615" y="23703"/>
                </a:lnTo>
                <a:lnTo>
                  <a:pt x="46769" y="34563"/>
                </a:lnTo>
                <a:lnTo>
                  <a:pt x="39683" y="43989"/>
                </a:lnTo>
                <a:lnTo>
                  <a:pt x="28812" y="48026"/>
                </a:lnTo>
                <a:lnTo>
                  <a:pt x="17901" y="46487"/>
                </a:lnTo>
                <a:lnTo>
                  <a:pt x="10581" y="42784"/>
                </a:lnTo>
                <a:lnTo>
                  <a:pt x="6138" y="38355"/>
                </a:lnTo>
                <a:lnTo>
                  <a:pt x="3853" y="34642"/>
                </a:lnTo>
                <a:lnTo>
                  <a:pt x="0" y="25056"/>
                </a:lnTo>
                <a:close/>
              </a:path>
            </a:pathLst>
          </a:custGeom>
          <a:solidFill>
            <a:srgbClr val="F1F1F1">
              <a:alpha val="10978"/>
            </a:srgbClr>
          </a:solidFill>
        </p:spPr>
        <p:txBody>
          <a:bodyPr wrap="square" lIns="0" tIns="0" rIns="0" bIns="0" rtlCol="0"/>
          <a:lstStyle/>
          <a:p>
            <a:endParaRPr sz="2529"/>
          </a:p>
        </p:txBody>
      </p:sp>
      <p:sp>
        <p:nvSpPr>
          <p:cNvPr id="63" name="object 63"/>
          <p:cNvSpPr/>
          <p:nvPr/>
        </p:nvSpPr>
        <p:spPr>
          <a:xfrm>
            <a:off x="3028950" y="3072257"/>
            <a:ext cx="59702" cy="61194"/>
          </a:xfrm>
          <a:custGeom>
            <a:avLst/>
            <a:gdLst/>
            <a:ahLst/>
            <a:cxnLst/>
            <a:rect l="l" t="t" r="r" b="b"/>
            <a:pathLst>
              <a:path w="50800" h="52069">
                <a:moveTo>
                  <a:pt x="0" y="20827"/>
                </a:moveTo>
                <a:lnTo>
                  <a:pt x="2642" y="7722"/>
                </a:lnTo>
                <a:lnTo>
                  <a:pt x="13087" y="88"/>
                </a:lnTo>
                <a:lnTo>
                  <a:pt x="28761" y="0"/>
                </a:lnTo>
                <a:lnTo>
                  <a:pt x="43369" y="7107"/>
                </a:lnTo>
                <a:lnTo>
                  <a:pt x="50617" y="21064"/>
                </a:lnTo>
                <a:lnTo>
                  <a:pt x="49386" y="35846"/>
                </a:lnTo>
                <a:lnTo>
                  <a:pt x="43470" y="45780"/>
                </a:lnTo>
                <a:lnTo>
                  <a:pt x="33950" y="51043"/>
                </a:lnTo>
                <a:lnTo>
                  <a:pt x="21904" y="51815"/>
                </a:lnTo>
                <a:lnTo>
                  <a:pt x="10536" y="46290"/>
                </a:lnTo>
                <a:lnTo>
                  <a:pt x="2932" y="34822"/>
                </a:lnTo>
                <a:lnTo>
                  <a:pt x="0" y="20827"/>
                </a:lnTo>
                <a:close/>
              </a:path>
            </a:pathLst>
          </a:custGeom>
          <a:solidFill>
            <a:srgbClr val="F1F1F1">
              <a:alpha val="10978"/>
            </a:srgbClr>
          </a:solidFill>
        </p:spPr>
        <p:txBody>
          <a:bodyPr wrap="square" lIns="0" tIns="0" rIns="0" bIns="0" rtlCol="0"/>
          <a:lstStyle/>
          <a:p>
            <a:endParaRPr sz="2529"/>
          </a:p>
        </p:txBody>
      </p:sp>
      <p:sp>
        <p:nvSpPr>
          <p:cNvPr id="64" name="object 64"/>
          <p:cNvSpPr/>
          <p:nvPr/>
        </p:nvSpPr>
        <p:spPr>
          <a:xfrm>
            <a:off x="3571241" y="3450085"/>
            <a:ext cx="55225" cy="59702"/>
          </a:xfrm>
          <a:custGeom>
            <a:avLst/>
            <a:gdLst/>
            <a:ahLst/>
            <a:cxnLst/>
            <a:rect l="l" t="t" r="r" b="b"/>
            <a:pathLst>
              <a:path w="46989" h="50800">
                <a:moveTo>
                  <a:pt x="0" y="22822"/>
                </a:moveTo>
                <a:lnTo>
                  <a:pt x="6054" y="7013"/>
                </a:lnTo>
                <a:lnTo>
                  <a:pt x="21295" y="0"/>
                </a:lnTo>
                <a:lnTo>
                  <a:pt x="36796" y="3748"/>
                </a:lnTo>
                <a:lnTo>
                  <a:pt x="44575" y="12907"/>
                </a:lnTo>
                <a:lnTo>
                  <a:pt x="46963" y="24234"/>
                </a:lnTo>
                <a:lnTo>
                  <a:pt x="46293" y="34488"/>
                </a:lnTo>
                <a:lnTo>
                  <a:pt x="42531" y="42289"/>
                </a:lnTo>
                <a:lnTo>
                  <a:pt x="34809" y="47939"/>
                </a:lnTo>
                <a:lnTo>
                  <a:pt x="24206" y="50717"/>
                </a:lnTo>
                <a:lnTo>
                  <a:pt x="11797" y="49900"/>
                </a:lnTo>
                <a:lnTo>
                  <a:pt x="2218" y="39696"/>
                </a:lnTo>
                <a:lnTo>
                  <a:pt x="0" y="22822"/>
                </a:lnTo>
                <a:close/>
              </a:path>
            </a:pathLst>
          </a:custGeom>
          <a:solidFill>
            <a:srgbClr val="F1F1F1">
              <a:alpha val="10978"/>
            </a:srgbClr>
          </a:solidFill>
        </p:spPr>
        <p:txBody>
          <a:bodyPr wrap="square" lIns="0" tIns="0" rIns="0" bIns="0" rtlCol="0"/>
          <a:lstStyle/>
          <a:p>
            <a:endParaRPr sz="2529"/>
          </a:p>
        </p:txBody>
      </p:sp>
      <p:sp>
        <p:nvSpPr>
          <p:cNvPr id="65" name="object 65"/>
          <p:cNvSpPr/>
          <p:nvPr/>
        </p:nvSpPr>
        <p:spPr>
          <a:xfrm>
            <a:off x="1528554" y="4567264"/>
            <a:ext cx="81345" cy="73136"/>
          </a:xfrm>
          <a:custGeom>
            <a:avLst/>
            <a:gdLst/>
            <a:ahLst/>
            <a:cxnLst/>
            <a:rect l="l" t="t" r="r" b="b"/>
            <a:pathLst>
              <a:path w="69215" h="62229">
                <a:moveTo>
                  <a:pt x="0" y="36931"/>
                </a:moveTo>
                <a:lnTo>
                  <a:pt x="9547" y="13620"/>
                </a:lnTo>
                <a:lnTo>
                  <a:pt x="31339" y="0"/>
                </a:lnTo>
                <a:lnTo>
                  <a:pt x="56041" y="4181"/>
                </a:lnTo>
                <a:lnTo>
                  <a:pt x="68871" y="22054"/>
                </a:lnTo>
                <a:lnTo>
                  <a:pt x="64985" y="43736"/>
                </a:lnTo>
                <a:lnTo>
                  <a:pt x="45625" y="60049"/>
                </a:lnTo>
                <a:lnTo>
                  <a:pt x="12033" y="61820"/>
                </a:lnTo>
                <a:lnTo>
                  <a:pt x="0" y="36931"/>
                </a:lnTo>
                <a:close/>
              </a:path>
            </a:pathLst>
          </a:custGeom>
          <a:solidFill>
            <a:srgbClr val="F1F1F1">
              <a:alpha val="10978"/>
            </a:srgbClr>
          </a:solidFill>
        </p:spPr>
        <p:txBody>
          <a:bodyPr wrap="square" lIns="0" tIns="0" rIns="0" bIns="0" rtlCol="0"/>
          <a:lstStyle/>
          <a:p>
            <a:endParaRPr sz="2529"/>
          </a:p>
        </p:txBody>
      </p:sp>
      <p:sp>
        <p:nvSpPr>
          <p:cNvPr id="66" name="object 66"/>
          <p:cNvSpPr/>
          <p:nvPr/>
        </p:nvSpPr>
        <p:spPr>
          <a:xfrm>
            <a:off x="1659641" y="4154839"/>
            <a:ext cx="67165" cy="65673"/>
          </a:xfrm>
          <a:custGeom>
            <a:avLst/>
            <a:gdLst/>
            <a:ahLst/>
            <a:cxnLst/>
            <a:rect l="l" t="t" r="r" b="b"/>
            <a:pathLst>
              <a:path w="57150" h="55879">
                <a:moveTo>
                  <a:pt x="0" y="28602"/>
                </a:moveTo>
                <a:lnTo>
                  <a:pt x="7634" y="8472"/>
                </a:lnTo>
                <a:lnTo>
                  <a:pt x="33991" y="0"/>
                </a:lnTo>
                <a:lnTo>
                  <a:pt x="50523" y="10281"/>
                </a:lnTo>
                <a:lnTo>
                  <a:pt x="56816" y="26338"/>
                </a:lnTo>
                <a:lnTo>
                  <a:pt x="52682" y="43134"/>
                </a:lnTo>
                <a:lnTo>
                  <a:pt x="37930" y="55632"/>
                </a:lnTo>
                <a:lnTo>
                  <a:pt x="10345" y="48338"/>
                </a:lnTo>
                <a:lnTo>
                  <a:pt x="0" y="28602"/>
                </a:lnTo>
                <a:close/>
              </a:path>
            </a:pathLst>
          </a:custGeom>
          <a:solidFill>
            <a:srgbClr val="F1F1F1">
              <a:alpha val="10978"/>
            </a:srgbClr>
          </a:solidFill>
        </p:spPr>
        <p:txBody>
          <a:bodyPr wrap="square" lIns="0" tIns="0" rIns="0" bIns="0" rtlCol="0"/>
          <a:lstStyle/>
          <a:p>
            <a:endParaRPr sz="2529"/>
          </a:p>
        </p:txBody>
      </p:sp>
      <p:sp>
        <p:nvSpPr>
          <p:cNvPr id="67" name="object 67"/>
          <p:cNvSpPr/>
          <p:nvPr/>
        </p:nvSpPr>
        <p:spPr>
          <a:xfrm>
            <a:off x="851186" y="4162011"/>
            <a:ext cx="46269" cy="56717"/>
          </a:xfrm>
          <a:custGeom>
            <a:avLst/>
            <a:gdLst/>
            <a:ahLst/>
            <a:cxnLst/>
            <a:rect l="l" t="t" r="r" b="b"/>
            <a:pathLst>
              <a:path w="39370" h="48260">
                <a:moveTo>
                  <a:pt x="0" y="7641"/>
                </a:moveTo>
                <a:lnTo>
                  <a:pt x="14880" y="0"/>
                </a:lnTo>
                <a:lnTo>
                  <a:pt x="32307" y="8181"/>
                </a:lnTo>
                <a:lnTo>
                  <a:pt x="39150" y="29693"/>
                </a:lnTo>
                <a:lnTo>
                  <a:pt x="33449" y="42444"/>
                </a:lnTo>
                <a:lnTo>
                  <a:pt x="22161" y="48191"/>
                </a:lnTo>
                <a:lnTo>
                  <a:pt x="9779" y="45666"/>
                </a:lnTo>
                <a:lnTo>
                  <a:pt x="797" y="33601"/>
                </a:lnTo>
                <a:lnTo>
                  <a:pt x="0" y="7641"/>
                </a:lnTo>
                <a:close/>
              </a:path>
            </a:pathLst>
          </a:custGeom>
          <a:solidFill>
            <a:srgbClr val="F1F1F1">
              <a:alpha val="10978"/>
            </a:srgbClr>
          </a:solidFill>
        </p:spPr>
        <p:txBody>
          <a:bodyPr wrap="square" lIns="0" tIns="0" rIns="0" bIns="0" rtlCol="0"/>
          <a:lstStyle/>
          <a:p>
            <a:endParaRPr sz="2529"/>
          </a:p>
        </p:txBody>
      </p:sp>
      <p:sp>
        <p:nvSpPr>
          <p:cNvPr id="68" name="object 68"/>
          <p:cNvSpPr/>
          <p:nvPr/>
        </p:nvSpPr>
        <p:spPr>
          <a:xfrm>
            <a:off x="376561" y="3133531"/>
            <a:ext cx="61194" cy="61194"/>
          </a:xfrm>
          <a:custGeom>
            <a:avLst/>
            <a:gdLst/>
            <a:ahLst/>
            <a:cxnLst/>
            <a:rect l="l" t="t" r="r" b="b"/>
            <a:pathLst>
              <a:path w="52070" h="52069">
                <a:moveTo>
                  <a:pt x="0" y="27386"/>
                </a:moveTo>
                <a:lnTo>
                  <a:pt x="6889" y="9207"/>
                </a:lnTo>
                <a:lnTo>
                  <a:pt x="25123" y="0"/>
                </a:lnTo>
                <a:lnTo>
                  <a:pt x="44106" y="6710"/>
                </a:lnTo>
                <a:lnTo>
                  <a:pt x="51776" y="22254"/>
                </a:lnTo>
                <a:lnTo>
                  <a:pt x="47583" y="39619"/>
                </a:lnTo>
                <a:lnTo>
                  <a:pt x="30972" y="51791"/>
                </a:lnTo>
                <a:lnTo>
                  <a:pt x="7134" y="44821"/>
                </a:lnTo>
                <a:lnTo>
                  <a:pt x="0" y="27386"/>
                </a:lnTo>
                <a:close/>
              </a:path>
            </a:pathLst>
          </a:custGeom>
          <a:solidFill>
            <a:srgbClr val="F1F1F1">
              <a:alpha val="10978"/>
            </a:srgbClr>
          </a:solidFill>
        </p:spPr>
        <p:txBody>
          <a:bodyPr wrap="square" lIns="0" tIns="0" rIns="0" bIns="0" rtlCol="0"/>
          <a:lstStyle/>
          <a:p>
            <a:endParaRPr sz="2529"/>
          </a:p>
        </p:txBody>
      </p:sp>
      <p:sp>
        <p:nvSpPr>
          <p:cNvPr id="69" name="object 69"/>
          <p:cNvSpPr/>
          <p:nvPr/>
        </p:nvSpPr>
        <p:spPr>
          <a:xfrm>
            <a:off x="4435298" y="2905472"/>
            <a:ext cx="62688" cy="63434"/>
          </a:xfrm>
          <a:custGeom>
            <a:avLst/>
            <a:gdLst/>
            <a:ahLst/>
            <a:cxnLst/>
            <a:rect l="l" t="t" r="r" b="b"/>
            <a:pathLst>
              <a:path w="53339" h="53975">
                <a:moveTo>
                  <a:pt x="0" y="24823"/>
                </a:moveTo>
                <a:lnTo>
                  <a:pt x="4496" y="9286"/>
                </a:lnTo>
                <a:lnTo>
                  <a:pt x="17096" y="0"/>
                </a:lnTo>
                <a:lnTo>
                  <a:pt x="32053" y="1321"/>
                </a:lnTo>
                <a:lnTo>
                  <a:pt x="45224" y="9481"/>
                </a:lnTo>
                <a:lnTo>
                  <a:pt x="52467" y="20709"/>
                </a:lnTo>
                <a:lnTo>
                  <a:pt x="53147" y="31740"/>
                </a:lnTo>
                <a:lnTo>
                  <a:pt x="47713" y="42782"/>
                </a:lnTo>
                <a:lnTo>
                  <a:pt x="37958" y="50954"/>
                </a:lnTo>
                <a:lnTo>
                  <a:pt x="25676" y="53375"/>
                </a:lnTo>
                <a:lnTo>
                  <a:pt x="14009" y="48660"/>
                </a:lnTo>
                <a:lnTo>
                  <a:pt x="4310" y="38545"/>
                </a:lnTo>
                <a:lnTo>
                  <a:pt x="0" y="24823"/>
                </a:lnTo>
                <a:close/>
              </a:path>
            </a:pathLst>
          </a:custGeom>
          <a:solidFill>
            <a:srgbClr val="F1F1F1">
              <a:alpha val="10978"/>
            </a:srgbClr>
          </a:solidFill>
        </p:spPr>
        <p:txBody>
          <a:bodyPr wrap="square" lIns="0" tIns="0" rIns="0" bIns="0" rtlCol="0"/>
          <a:lstStyle/>
          <a:p>
            <a:endParaRPr sz="2529"/>
          </a:p>
        </p:txBody>
      </p:sp>
      <p:sp>
        <p:nvSpPr>
          <p:cNvPr id="70" name="object 70"/>
          <p:cNvSpPr/>
          <p:nvPr/>
        </p:nvSpPr>
        <p:spPr>
          <a:xfrm>
            <a:off x="5152031" y="2885234"/>
            <a:ext cx="80598" cy="73136"/>
          </a:xfrm>
          <a:custGeom>
            <a:avLst/>
            <a:gdLst/>
            <a:ahLst/>
            <a:cxnLst/>
            <a:rect l="l" t="t" r="r" b="b"/>
            <a:pathLst>
              <a:path w="68579" h="62230">
                <a:moveTo>
                  <a:pt x="0" y="36930"/>
                </a:moveTo>
                <a:lnTo>
                  <a:pt x="9097" y="13620"/>
                </a:lnTo>
                <a:lnTo>
                  <a:pt x="30799" y="0"/>
                </a:lnTo>
                <a:lnTo>
                  <a:pt x="56311" y="4179"/>
                </a:lnTo>
                <a:lnTo>
                  <a:pt x="68063" y="22864"/>
                </a:lnTo>
                <a:lnTo>
                  <a:pt x="63817" y="44456"/>
                </a:lnTo>
                <a:lnTo>
                  <a:pt x="44816" y="60320"/>
                </a:lnTo>
                <a:lnTo>
                  <a:pt x="12303" y="61819"/>
                </a:lnTo>
                <a:lnTo>
                  <a:pt x="0" y="36930"/>
                </a:lnTo>
                <a:close/>
              </a:path>
            </a:pathLst>
          </a:custGeom>
          <a:solidFill>
            <a:srgbClr val="F1F1F1">
              <a:alpha val="10978"/>
            </a:srgbClr>
          </a:solidFill>
        </p:spPr>
        <p:txBody>
          <a:bodyPr wrap="square" lIns="0" tIns="0" rIns="0" bIns="0" rtlCol="0"/>
          <a:lstStyle/>
          <a:p>
            <a:endParaRPr sz="2529"/>
          </a:p>
        </p:txBody>
      </p:sp>
      <p:sp>
        <p:nvSpPr>
          <p:cNvPr id="71" name="object 71"/>
          <p:cNvSpPr/>
          <p:nvPr/>
        </p:nvSpPr>
        <p:spPr>
          <a:xfrm>
            <a:off x="4894508" y="2272865"/>
            <a:ext cx="59702" cy="61194"/>
          </a:xfrm>
          <a:custGeom>
            <a:avLst/>
            <a:gdLst/>
            <a:ahLst/>
            <a:cxnLst/>
            <a:rect l="l" t="t" r="r" b="b"/>
            <a:pathLst>
              <a:path w="50800" h="52069">
                <a:moveTo>
                  <a:pt x="0" y="27386"/>
                </a:moveTo>
                <a:lnTo>
                  <a:pt x="6889" y="9206"/>
                </a:lnTo>
                <a:lnTo>
                  <a:pt x="25123" y="0"/>
                </a:lnTo>
                <a:lnTo>
                  <a:pt x="43027" y="6712"/>
                </a:lnTo>
                <a:lnTo>
                  <a:pt x="50338" y="22257"/>
                </a:lnTo>
                <a:lnTo>
                  <a:pt x="46504" y="39621"/>
                </a:lnTo>
                <a:lnTo>
                  <a:pt x="30972" y="51791"/>
                </a:lnTo>
                <a:lnTo>
                  <a:pt x="7134" y="44820"/>
                </a:lnTo>
                <a:lnTo>
                  <a:pt x="0" y="27386"/>
                </a:lnTo>
                <a:close/>
              </a:path>
            </a:pathLst>
          </a:custGeom>
          <a:solidFill>
            <a:srgbClr val="F1F1F1">
              <a:alpha val="10978"/>
            </a:srgbClr>
          </a:solidFill>
        </p:spPr>
        <p:txBody>
          <a:bodyPr wrap="square" lIns="0" tIns="0" rIns="0" bIns="0" rtlCol="0"/>
          <a:lstStyle/>
          <a:p>
            <a:endParaRPr sz="2529"/>
          </a:p>
        </p:txBody>
      </p:sp>
      <p:sp>
        <p:nvSpPr>
          <p:cNvPr id="72" name="object 72"/>
          <p:cNvSpPr/>
          <p:nvPr/>
        </p:nvSpPr>
        <p:spPr>
          <a:xfrm>
            <a:off x="3691705" y="2001760"/>
            <a:ext cx="53732" cy="61941"/>
          </a:xfrm>
          <a:custGeom>
            <a:avLst/>
            <a:gdLst/>
            <a:ahLst/>
            <a:cxnLst/>
            <a:rect l="l" t="t" r="r" b="b"/>
            <a:pathLst>
              <a:path w="45719" h="52705">
                <a:moveTo>
                  <a:pt x="0" y="25403"/>
                </a:moveTo>
                <a:lnTo>
                  <a:pt x="2916" y="14126"/>
                </a:lnTo>
                <a:lnTo>
                  <a:pt x="10509" y="4279"/>
                </a:lnTo>
                <a:lnTo>
                  <a:pt x="22909" y="0"/>
                </a:lnTo>
                <a:lnTo>
                  <a:pt x="33524" y="3278"/>
                </a:lnTo>
                <a:lnTo>
                  <a:pt x="41272" y="12317"/>
                </a:lnTo>
                <a:lnTo>
                  <a:pt x="45072" y="25320"/>
                </a:lnTo>
                <a:lnTo>
                  <a:pt x="45097" y="38751"/>
                </a:lnTo>
                <a:lnTo>
                  <a:pt x="39354" y="44517"/>
                </a:lnTo>
                <a:lnTo>
                  <a:pt x="33460" y="49684"/>
                </a:lnTo>
                <a:lnTo>
                  <a:pt x="25224" y="52697"/>
                </a:lnTo>
                <a:lnTo>
                  <a:pt x="15902" y="52115"/>
                </a:lnTo>
                <a:lnTo>
                  <a:pt x="6751" y="46496"/>
                </a:lnTo>
                <a:lnTo>
                  <a:pt x="1399" y="36673"/>
                </a:lnTo>
                <a:lnTo>
                  <a:pt x="0" y="25403"/>
                </a:lnTo>
                <a:close/>
              </a:path>
            </a:pathLst>
          </a:custGeom>
          <a:solidFill>
            <a:srgbClr val="F1F1F1">
              <a:alpha val="10978"/>
            </a:srgbClr>
          </a:solidFill>
        </p:spPr>
        <p:txBody>
          <a:bodyPr wrap="square" lIns="0" tIns="0" rIns="0" bIns="0" rtlCol="0"/>
          <a:lstStyle/>
          <a:p>
            <a:endParaRPr sz="2529"/>
          </a:p>
        </p:txBody>
      </p:sp>
      <p:sp>
        <p:nvSpPr>
          <p:cNvPr id="73" name="object 73"/>
          <p:cNvSpPr/>
          <p:nvPr/>
        </p:nvSpPr>
        <p:spPr>
          <a:xfrm>
            <a:off x="2573913" y="1995303"/>
            <a:ext cx="37314" cy="43284"/>
          </a:xfrm>
          <a:custGeom>
            <a:avLst/>
            <a:gdLst/>
            <a:ahLst/>
            <a:cxnLst/>
            <a:rect l="l" t="t" r="r" b="b"/>
            <a:pathLst>
              <a:path w="31750" h="36830">
                <a:moveTo>
                  <a:pt x="0" y="19702"/>
                </a:moveTo>
                <a:lnTo>
                  <a:pt x="3902" y="6804"/>
                </a:lnTo>
                <a:lnTo>
                  <a:pt x="14108" y="10"/>
                </a:lnTo>
                <a:lnTo>
                  <a:pt x="19862" y="0"/>
                </a:lnTo>
                <a:lnTo>
                  <a:pt x="21784" y="1915"/>
                </a:lnTo>
                <a:lnTo>
                  <a:pt x="25621" y="1908"/>
                </a:lnTo>
                <a:lnTo>
                  <a:pt x="27546" y="5741"/>
                </a:lnTo>
                <a:lnTo>
                  <a:pt x="29467" y="7656"/>
                </a:lnTo>
                <a:lnTo>
                  <a:pt x="31701" y="16735"/>
                </a:lnTo>
                <a:lnTo>
                  <a:pt x="29980" y="25642"/>
                </a:lnTo>
                <a:lnTo>
                  <a:pt x="24658" y="32757"/>
                </a:lnTo>
                <a:lnTo>
                  <a:pt x="16094" y="36460"/>
                </a:lnTo>
                <a:lnTo>
                  <a:pt x="3648" y="31866"/>
                </a:lnTo>
                <a:lnTo>
                  <a:pt x="0" y="19702"/>
                </a:lnTo>
                <a:close/>
              </a:path>
            </a:pathLst>
          </a:custGeom>
          <a:solidFill>
            <a:srgbClr val="F1F1F1">
              <a:alpha val="10978"/>
            </a:srgbClr>
          </a:solidFill>
        </p:spPr>
        <p:txBody>
          <a:bodyPr wrap="square" lIns="0" tIns="0" rIns="0" bIns="0" rtlCol="0"/>
          <a:lstStyle/>
          <a:p>
            <a:endParaRPr sz="2529"/>
          </a:p>
        </p:txBody>
      </p:sp>
      <p:sp>
        <p:nvSpPr>
          <p:cNvPr id="74" name="object 74"/>
          <p:cNvSpPr/>
          <p:nvPr/>
        </p:nvSpPr>
        <p:spPr>
          <a:xfrm>
            <a:off x="1908140" y="2781216"/>
            <a:ext cx="37314" cy="43284"/>
          </a:xfrm>
          <a:custGeom>
            <a:avLst/>
            <a:gdLst/>
            <a:ahLst/>
            <a:cxnLst/>
            <a:rect l="l" t="t" r="r" b="b"/>
            <a:pathLst>
              <a:path w="31750" h="36830">
                <a:moveTo>
                  <a:pt x="0" y="19702"/>
                </a:moveTo>
                <a:lnTo>
                  <a:pt x="3902" y="6804"/>
                </a:lnTo>
                <a:lnTo>
                  <a:pt x="14108" y="10"/>
                </a:lnTo>
                <a:lnTo>
                  <a:pt x="19862" y="0"/>
                </a:lnTo>
                <a:lnTo>
                  <a:pt x="21784" y="1915"/>
                </a:lnTo>
                <a:lnTo>
                  <a:pt x="25620" y="1907"/>
                </a:lnTo>
                <a:lnTo>
                  <a:pt x="27542" y="3822"/>
                </a:lnTo>
                <a:lnTo>
                  <a:pt x="29467" y="7656"/>
                </a:lnTo>
                <a:lnTo>
                  <a:pt x="31701" y="16735"/>
                </a:lnTo>
                <a:lnTo>
                  <a:pt x="29980" y="25642"/>
                </a:lnTo>
                <a:lnTo>
                  <a:pt x="24658" y="32757"/>
                </a:lnTo>
                <a:lnTo>
                  <a:pt x="16094" y="36460"/>
                </a:lnTo>
                <a:lnTo>
                  <a:pt x="3648" y="31866"/>
                </a:lnTo>
                <a:lnTo>
                  <a:pt x="0" y="19702"/>
                </a:lnTo>
                <a:close/>
              </a:path>
            </a:pathLst>
          </a:custGeom>
          <a:solidFill>
            <a:srgbClr val="F1F1F1">
              <a:alpha val="10978"/>
            </a:srgbClr>
          </a:solidFill>
        </p:spPr>
        <p:txBody>
          <a:bodyPr wrap="square" lIns="0" tIns="0" rIns="0" bIns="0" rtlCol="0"/>
          <a:lstStyle/>
          <a:p>
            <a:endParaRPr sz="2529"/>
          </a:p>
        </p:txBody>
      </p:sp>
      <p:sp>
        <p:nvSpPr>
          <p:cNvPr id="75" name="object 75"/>
          <p:cNvSpPr/>
          <p:nvPr/>
        </p:nvSpPr>
        <p:spPr>
          <a:xfrm>
            <a:off x="2268183" y="302471"/>
            <a:ext cx="55971" cy="58956"/>
          </a:xfrm>
          <a:custGeom>
            <a:avLst/>
            <a:gdLst/>
            <a:ahLst/>
            <a:cxnLst/>
            <a:rect l="l" t="t" r="r" b="b"/>
            <a:pathLst>
              <a:path w="47625" h="50164">
                <a:moveTo>
                  <a:pt x="0" y="24270"/>
                </a:moveTo>
                <a:lnTo>
                  <a:pt x="7072" y="8099"/>
                </a:lnTo>
                <a:lnTo>
                  <a:pt x="22251" y="7"/>
                </a:lnTo>
                <a:lnTo>
                  <a:pt x="26088" y="0"/>
                </a:lnTo>
                <a:lnTo>
                  <a:pt x="37606" y="5734"/>
                </a:lnTo>
                <a:lnTo>
                  <a:pt x="47214" y="15309"/>
                </a:lnTo>
                <a:lnTo>
                  <a:pt x="47228" y="22984"/>
                </a:lnTo>
                <a:lnTo>
                  <a:pt x="45324" y="30662"/>
                </a:lnTo>
                <a:lnTo>
                  <a:pt x="43413" y="34503"/>
                </a:lnTo>
                <a:lnTo>
                  <a:pt x="43420" y="38340"/>
                </a:lnTo>
                <a:lnTo>
                  <a:pt x="36540" y="45008"/>
                </a:lnTo>
                <a:lnTo>
                  <a:pt x="30492" y="47957"/>
                </a:lnTo>
                <a:lnTo>
                  <a:pt x="23721" y="49468"/>
                </a:lnTo>
                <a:lnTo>
                  <a:pt x="16590" y="49901"/>
                </a:lnTo>
                <a:lnTo>
                  <a:pt x="2637" y="40783"/>
                </a:lnTo>
                <a:lnTo>
                  <a:pt x="0" y="24270"/>
                </a:lnTo>
                <a:close/>
              </a:path>
            </a:pathLst>
          </a:custGeom>
          <a:solidFill>
            <a:srgbClr val="F1F1F1">
              <a:alpha val="10978"/>
            </a:srgbClr>
          </a:solidFill>
        </p:spPr>
        <p:txBody>
          <a:bodyPr wrap="square" lIns="0" tIns="0" rIns="0" bIns="0" rtlCol="0"/>
          <a:lstStyle/>
          <a:p>
            <a:endParaRPr sz="2529"/>
          </a:p>
        </p:txBody>
      </p:sp>
      <p:sp>
        <p:nvSpPr>
          <p:cNvPr id="76" name="object 76"/>
          <p:cNvSpPr/>
          <p:nvPr/>
        </p:nvSpPr>
        <p:spPr>
          <a:xfrm>
            <a:off x="2718315" y="2369327"/>
            <a:ext cx="55971" cy="58956"/>
          </a:xfrm>
          <a:custGeom>
            <a:avLst/>
            <a:gdLst/>
            <a:ahLst/>
            <a:cxnLst/>
            <a:rect l="l" t="t" r="r" b="b"/>
            <a:pathLst>
              <a:path w="47625" h="50164">
                <a:moveTo>
                  <a:pt x="0" y="24270"/>
                </a:moveTo>
                <a:lnTo>
                  <a:pt x="7072" y="8099"/>
                </a:lnTo>
                <a:lnTo>
                  <a:pt x="22251" y="7"/>
                </a:lnTo>
                <a:lnTo>
                  <a:pt x="26088" y="0"/>
                </a:lnTo>
                <a:lnTo>
                  <a:pt x="37606" y="5734"/>
                </a:lnTo>
                <a:lnTo>
                  <a:pt x="43371" y="11479"/>
                </a:lnTo>
                <a:lnTo>
                  <a:pt x="47218" y="17228"/>
                </a:lnTo>
                <a:lnTo>
                  <a:pt x="47232" y="24902"/>
                </a:lnTo>
                <a:lnTo>
                  <a:pt x="45324" y="30662"/>
                </a:lnTo>
                <a:lnTo>
                  <a:pt x="43413" y="34503"/>
                </a:lnTo>
                <a:lnTo>
                  <a:pt x="43420" y="38340"/>
                </a:lnTo>
                <a:lnTo>
                  <a:pt x="36540" y="45008"/>
                </a:lnTo>
                <a:lnTo>
                  <a:pt x="30492" y="47957"/>
                </a:lnTo>
                <a:lnTo>
                  <a:pt x="23721" y="49468"/>
                </a:lnTo>
                <a:lnTo>
                  <a:pt x="16590" y="49901"/>
                </a:lnTo>
                <a:lnTo>
                  <a:pt x="2637" y="40783"/>
                </a:lnTo>
                <a:lnTo>
                  <a:pt x="0" y="24270"/>
                </a:lnTo>
                <a:close/>
              </a:path>
            </a:pathLst>
          </a:custGeom>
          <a:solidFill>
            <a:srgbClr val="F1F1F1">
              <a:alpha val="10978"/>
            </a:srgbClr>
          </a:solidFill>
        </p:spPr>
        <p:txBody>
          <a:bodyPr wrap="square" lIns="0" tIns="0" rIns="0" bIns="0" rtlCol="0"/>
          <a:lstStyle/>
          <a:p>
            <a:endParaRPr sz="2529"/>
          </a:p>
        </p:txBody>
      </p:sp>
      <p:sp>
        <p:nvSpPr>
          <p:cNvPr id="77" name="object 77"/>
          <p:cNvSpPr/>
          <p:nvPr/>
        </p:nvSpPr>
        <p:spPr>
          <a:xfrm>
            <a:off x="4541588" y="4638839"/>
            <a:ext cx="55971" cy="58956"/>
          </a:xfrm>
          <a:custGeom>
            <a:avLst/>
            <a:gdLst/>
            <a:ahLst/>
            <a:cxnLst/>
            <a:rect l="l" t="t" r="r" b="b"/>
            <a:pathLst>
              <a:path w="47625" h="50164">
                <a:moveTo>
                  <a:pt x="0" y="24270"/>
                </a:moveTo>
                <a:lnTo>
                  <a:pt x="7072" y="8099"/>
                </a:lnTo>
                <a:lnTo>
                  <a:pt x="22252" y="7"/>
                </a:lnTo>
                <a:lnTo>
                  <a:pt x="26088" y="0"/>
                </a:lnTo>
                <a:lnTo>
                  <a:pt x="37606" y="5734"/>
                </a:lnTo>
                <a:lnTo>
                  <a:pt x="43371" y="11479"/>
                </a:lnTo>
                <a:lnTo>
                  <a:pt x="45296" y="15313"/>
                </a:lnTo>
                <a:lnTo>
                  <a:pt x="47228" y="22984"/>
                </a:lnTo>
                <a:lnTo>
                  <a:pt x="45324" y="30662"/>
                </a:lnTo>
                <a:lnTo>
                  <a:pt x="43413" y="34503"/>
                </a:lnTo>
                <a:lnTo>
                  <a:pt x="43420" y="38340"/>
                </a:lnTo>
                <a:lnTo>
                  <a:pt x="36540" y="45008"/>
                </a:lnTo>
                <a:lnTo>
                  <a:pt x="30492" y="47957"/>
                </a:lnTo>
                <a:lnTo>
                  <a:pt x="23721" y="49468"/>
                </a:lnTo>
                <a:lnTo>
                  <a:pt x="16590" y="49901"/>
                </a:lnTo>
                <a:lnTo>
                  <a:pt x="2637" y="40783"/>
                </a:lnTo>
                <a:lnTo>
                  <a:pt x="0" y="24270"/>
                </a:lnTo>
                <a:close/>
              </a:path>
            </a:pathLst>
          </a:custGeom>
          <a:solidFill>
            <a:srgbClr val="F1F1F1">
              <a:alpha val="10978"/>
            </a:srgbClr>
          </a:solidFill>
        </p:spPr>
        <p:txBody>
          <a:bodyPr wrap="square" lIns="0" tIns="0" rIns="0" bIns="0" rtlCol="0"/>
          <a:lstStyle/>
          <a:p>
            <a:endParaRPr sz="2529"/>
          </a:p>
        </p:txBody>
      </p:sp>
      <p:sp>
        <p:nvSpPr>
          <p:cNvPr id="78" name="object 78"/>
          <p:cNvSpPr/>
          <p:nvPr/>
        </p:nvSpPr>
        <p:spPr>
          <a:xfrm>
            <a:off x="1284520" y="281740"/>
            <a:ext cx="65673" cy="64925"/>
          </a:xfrm>
          <a:custGeom>
            <a:avLst/>
            <a:gdLst/>
            <a:ahLst/>
            <a:cxnLst/>
            <a:rect l="l" t="t" r="r" b="b"/>
            <a:pathLst>
              <a:path w="55880" h="55244">
                <a:moveTo>
                  <a:pt x="0" y="34580"/>
                </a:moveTo>
                <a:lnTo>
                  <a:pt x="906" y="22168"/>
                </a:lnTo>
                <a:lnTo>
                  <a:pt x="7389" y="11544"/>
                </a:lnTo>
                <a:lnTo>
                  <a:pt x="16395" y="3792"/>
                </a:lnTo>
                <a:lnTo>
                  <a:pt x="24870" y="0"/>
                </a:lnTo>
                <a:lnTo>
                  <a:pt x="37757" y="126"/>
                </a:lnTo>
                <a:lnTo>
                  <a:pt x="47419" y="6913"/>
                </a:lnTo>
                <a:lnTo>
                  <a:pt x="53491" y="16944"/>
                </a:lnTo>
                <a:lnTo>
                  <a:pt x="55607" y="26803"/>
                </a:lnTo>
                <a:lnTo>
                  <a:pt x="48028" y="44744"/>
                </a:lnTo>
                <a:lnTo>
                  <a:pt x="30726" y="55149"/>
                </a:lnTo>
                <a:lnTo>
                  <a:pt x="11962" y="53325"/>
                </a:lnTo>
                <a:lnTo>
                  <a:pt x="0" y="34580"/>
                </a:lnTo>
                <a:close/>
              </a:path>
            </a:pathLst>
          </a:custGeom>
          <a:solidFill>
            <a:srgbClr val="F1F1F1">
              <a:alpha val="10978"/>
            </a:srgbClr>
          </a:solidFill>
        </p:spPr>
        <p:txBody>
          <a:bodyPr wrap="square" lIns="0" tIns="0" rIns="0" bIns="0" rtlCol="0"/>
          <a:lstStyle/>
          <a:p>
            <a:endParaRPr sz="2529"/>
          </a:p>
        </p:txBody>
      </p:sp>
      <p:sp>
        <p:nvSpPr>
          <p:cNvPr id="79" name="object 79"/>
          <p:cNvSpPr/>
          <p:nvPr/>
        </p:nvSpPr>
        <p:spPr>
          <a:xfrm>
            <a:off x="1159014" y="1918435"/>
            <a:ext cx="52986" cy="55225"/>
          </a:xfrm>
          <a:custGeom>
            <a:avLst/>
            <a:gdLst/>
            <a:ahLst/>
            <a:cxnLst/>
            <a:rect l="l" t="t" r="r" b="b"/>
            <a:pathLst>
              <a:path w="45084" h="46990">
                <a:moveTo>
                  <a:pt x="0" y="15861"/>
                </a:moveTo>
                <a:lnTo>
                  <a:pt x="6034" y="5238"/>
                </a:lnTo>
                <a:lnTo>
                  <a:pt x="18191" y="0"/>
                </a:lnTo>
                <a:lnTo>
                  <a:pt x="31800" y="1234"/>
                </a:lnTo>
                <a:lnTo>
                  <a:pt x="42185" y="10028"/>
                </a:lnTo>
                <a:lnTo>
                  <a:pt x="44607" y="23004"/>
                </a:lnTo>
                <a:lnTo>
                  <a:pt x="41272" y="34732"/>
                </a:lnTo>
                <a:lnTo>
                  <a:pt x="33615" y="43230"/>
                </a:lnTo>
                <a:lnTo>
                  <a:pt x="23072" y="46517"/>
                </a:lnTo>
                <a:lnTo>
                  <a:pt x="14346" y="43625"/>
                </a:lnTo>
                <a:lnTo>
                  <a:pt x="6511" y="36235"/>
                </a:lnTo>
                <a:lnTo>
                  <a:pt x="1188" y="26322"/>
                </a:lnTo>
                <a:lnTo>
                  <a:pt x="0" y="15861"/>
                </a:lnTo>
                <a:close/>
              </a:path>
            </a:pathLst>
          </a:custGeom>
          <a:solidFill>
            <a:srgbClr val="F1F1F1">
              <a:alpha val="10978"/>
            </a:srgbClr>
          </a:solidFill>
        </p:spPr>
        <p:txBody>
          <a:bodyPr wrap="square" lIns="0" tIns="0" rIns="0" bIns="0" rtlCol="0"/>
          <a:lstStyle/>
          <a:p>
            <a:endParaRPr sz="2529"/>
          </a:p>
        </p:txBody>
      </p:sp>
      <p:sp>
        <p:nvSpPr>
          <p:cNvPr id="80" name="object 80"/>
          <p:cNvSpPr/>
          <p:nvPr/>
        </p:nvSpPr>
        <p:spPr>
          <a:xfrm>
            <a:off x="535309" y="988275"/>
            <a:ext cx="56717" cy="55225"/>
          </a:xfrm>
          <a:custGeom>
            <a:avLst/>
            <a:gdLst/>
            <a:ahLst/>
            <a:cxnLst/>
            <a:rect l="l" t="t" r="r" b="b"/>
            <a:pathLst>
              <a:path w="48259" h="46990">
                <a:moveTo>
                  <a:pt x="0" y="20981"/>
                </a:moveTo>
                <a:lnTo>
                  <a:pt x="3692" y="8234"/>
                </a:lnTo>
                <a:lnTo>
                  <a:pt x="14616" y="0"/>
                </a:lnTo>
                <a:lnTo>
                  <a:pt x="27895" y="1474"/>
                </a:lnTo>
                <a:lnTo>
                  <a:pt x="40105" y="8706"/>
                </a:lnTo>
                <a:lnTo>
                  <a:pt x="47824" y="17745"/>
                </a:lnTo>
                <a:lnTo>
                  <a:pt x="48021" y="27368"/>
                </a:lnTo>
                <a:lnTo>
                  <a:pt x="43544" y="37179"/>
                </a:lnTo>
                <a:lnTo>
                  <a:pt x="35466" y="44479"/>
                </a:lnTo>
                <a:lnTo>
                  <a:pt x="24861" y="46567"/>
                </a:lnTo>
                <a:lnTo>
                  <a:pt x="13463" y="41401"/>
                </a:lnTo>
                <a:lnTo>
                  <a:pt x="4216" y="32455"/>
                </a:lnTo>
                <a:lnTo>
                  <a:pt x="0" y="20981"/>
                </a:lnTo>
                <a:close/>
              </a:path>
            </a:pathLst>
          </a:custGeom>
          <a:solidFill>
            <a:srgbClr val="F1F1F1">
              <a:alpha val="10978"/>
            </a:srgbClr>
          </a:solidFill>
        </p:spPr>
        <p:txBody>
          <a:bodyPr wrap="square" lIns="0" tIns="0" rIns="0" bIns="0" rtlCol="0"/>
          <a:lstStyle/>
          <a:p>
            <a:endParaRPr sz="2529"/>
          </a:p>
        </p:txBody>
      </p:sp>
      <p:sp>
        <p:nvSpPr>
          <p:cNvPr id="81" name="object 81"/>
          <p:cNvSpPr/>
          <p:nvPr/>
        </p:nvSpPr>
        <p:spPr>
          <a:xfrm>
            <a:off x="221631" y="2017060"/>
            <a:ext cx="56717" cy="55225"/>
          </a:xfrm>
          <a:custGeom>
            <a:avLst/>
            <a:gdLst/>
            <a:ahLst/>
            <a:cxnLst/>
            <a:rect l="l" t="t" r="r" b="b"/>
            <a:pathLst>
              <a:path w="48260" h="46990">
                <a:moveTo>
                  <a:pt x="0" y="22061"/>
                </a:moveTo>
                <a:lnTo>
                  <a:pt x="3690" y="8234"/>
                </a:lnTo>
                <a:lnTo>
                  <a:pt x="14614" y="0"/>
                </a:lnTo>
                <a:lnTo>
                  <a:pt x="27893" y="1474"/>
                </a:lnTo>
                <a:lnTo>
                  <a:pt x="40103" y="8706"/>
                </a:lnTo>
                <a:lnTo>
                  <a:pt x="47822" y="17745"/>
                </a:lnTo>
                <a:lnTo>
                  <a:pt x="48019" y="27368"/>
                </a:lnTo>
                <a:lnTo>
                  <a:pt x="43542" y="37179"/>
                </a:lnTo>
                <a:lnTo>
                  <a:pt x="35464" y="44479"/>
                </a:lnTo>
                <a:lnTo>
                  <a:pt x="24859" y="46567"/>
                </a:lnTo>
                <a:lnTo>
                  <a:pt x="13463" y="42481"/>
                </a:lnTo>
                <a:lnTo>
                  <a:pt x="4217" y="33894"/>
                </a:lnTo>
                <a:lnTo>
                  <a:pt x="0" y="22061"/>
                </a:lnTo>
                <a:close/>
              </a:path>
            </a:pathLst>
          </a:custGeom>
          <a:solidFill>
            <a:srgbClr val="F1F1F1">
              <a:alpha val="10978"/>
            </a:srgbClr>
          </a:solidFill>
        </p:spPr>
        <p:txBody>
          <a:bodyPr wrap="square" lIns="0" tIns="0" rIns="0" bIns="0" rtlCol="0"/>
          <a:lstStyle/>
          <a:p>
            <a:endParaRPr sz="2529"/>
          </a:p>
        </p:txBody>
      </p:sp>
      <p:sp>
        <p:nvSpPr>
          <p:cNvPr id="82" name="object 82"/>
          <p:cNvSpPr/>
          <p:nvPr/>
        </p:nvSpPr>
        <p:spPr>
          <a:xfrm>
            <a:off x="3270915" y="1395060"/>
            <a:ext cx="53732" cy="53732"/>
          </a:xfrm>
          <a:custGeom>
            <a:avLst/>
            <a:gdLst/>
            <a:ahLst/>
            <a:cxnLst/>
            <a:rect l="l" t="t" r="r" b="b"/>
            <a:pathLst>
              <a:path w="45719" h="45719">
                <a:moveTo>
                  <a:pt x="0" y="18397"/>
                </a:moveTo>
                <a:lnTo>
                  <a:pt x="7021" y="6992"/>
                </a:lnTo>
                <a:lnTo>
                  <a:pt x="16750" y="889"/>
                </a:lnTo>
                <a:lnTo>
                  <a:pt x="27387" y="0"/>
                </a:lnTo>
                <a:lnTo>
                  <a:pt x="36956" y="4509"/>
                </a:lnTo>
                <a:lnTo>
                  <a:pt x="43477" y="14599"/>
                </a:lnTo>
                <a:lnTo>
                  <a:pt x="43481" y="16518"/>
                </a:lnTo>
                <a:lnTo>
                  <a:pt x="45410" y="22271"/>
                </a:lnTo>
                <a:lnTo>
                  <a:pt x="45420" y="28026"/>
                </a:lnTo>
                <a:lnTo>
                  <a:pt x="41595" y="33789"/>
                </a:lnTo>
                <a:lnTo>
                  <a:pt x="39684" y="37630"/>
                </a:lnTo>
                <a:lnTo>
                  <a:pt x="28186" y="43407"/>
                </a:lnTo>
                <a:lnTo>
                  <a:pt x="26272" y="45329"/>
                </a:lnTo>
                <a:lnTo>
                  <a:pt x="22436" y="45336"/>
                </a:lnTo>
                <a:lnTo>
                  <a:pt x="8975" y="42603"/>
                </a:lnTo>
                <a:lnTo>
                  <a:pt x="1073" y="31945"/>
                </a:lnTo>
                <a:lnTo>
                  <a:pt x="0" y="18397"/>
                </a:lnTo>
                <a:close/>
              </a:path>
            </a:pathLst>
          </a:custGeom>
          <a:solidFill>
            <a:srgbClr val="F1F1F1">
              <a:alpha val="10978"/>
            </a:srgbClr>
          </a:solidFill>
        </p:spPr>
        <p:txBody>
          <a:bodyPr wrap="square" lIns="0" tIns="0" rIns="0" bIns="0" rtlCol="0"/>
          <a:lstStyle/>
          <a:p>
            <a:endParaRPr sz="2529"/>
          </a:p>
        </p:txBody>
      </p:sp>
      <p:sp>
        <p:nvSpPr>
          <p:cNvPr id="83" name="object 83"/>
          <p:cNvSpPr/>
          <p:nvPr/>
        </p:nvSpPr>
        <p:spPr>
          <a:xfrm>
            <a:off x="1728770" y="1617615"/>
            <a:ext cx="56717" cy="52986"/>
          </a:xfrm>
          <a:custGeom>
            <a:avLst/>
            <a:gdLst/>
            <a:ahLst/>
            <a:cxnLst/>
            <a:rect l="l" t="t" r="r" b="b"/>
            <a:pathLst>
              <a:path w="48259" h="45084">
                <a:moveTo>
                  <a:pt x="0" y="23431"/>
                </a:moveTo>
                <a:lnTo>
                  <a:pt x="5733" y="11908"/>
                </a:lnTo>
                <a:lnTo>
                  <a:pt x="11026" y="5783"/>
                </a:lnTo>
                <a:lnTo>
                  <a:pt x="17941" y="1813"/>
                </a:lnTo>
                <a:lnTo>
                  <a:pt x="25940" y="0"/>
                </a:lnTo>
                <a:lnTo>
                  <a:pt x="34481" y="343"/>
                </a:lnTo>
                <a:lnTo>
                  <a:pt x="38318" y="336"/>
                </a:lnTo>
                <a:lnTo>
                  <a:pt x="44075" y="2244"/>
                </a:lnTo>
                <a:lnTo>
                  <a:pt x="47932" y="13749"/>
                </a:lnTo>
                <a:lnTo>
                  <a:pt x="46810" y="22864"/>
                </a:lnTo>
                <a:lnTo>
                  <a:pt x="43173" y="33423"/>
                </a:lnTo>
                <a:lnTo>
                  <a:pt x="36656" y="41829"/>
                </a:lnTo>
                <a:lnTo>
                  <a:pt x="26891" y="44485"/>
                </a:lnTo>
                <a:lnTo>
                  <a:pt x="17089" y="43214"/>
                </a:lnTo>
                <a:lnTo>
                  <a:pt x="10340" y="39959"/>
                </a:lnTo>
                <a:lnTo>
                  <a:pt x="6106" y="35620"/>
                </a:lnTo>
                <a:lnTo>
                  <a:pt x="0" y="23431"/>
                </a:lnTo>
                <a:close/>
              </a:path>
            </a:pathLst>
          </a:custGeom>
          <a:solidFill>
            <a:srgbClr val="F1F1F1">
              <a:alpha val="10978"/>
            </a:srgbClr>
          </a:solidFill>
        </p:spPr>
        <p:txBody>
          <a:bodyPr wrap="square" lIns="0" tIns="0" rIns="0" bIns="0" rtlCol="0"/>
          <a:lstStyle/>
          <a:p>
            <a:endParaRPr sz="2529"/>
          </a:p>
        </p:txBody>
      </p:sp>
      <p:sp>
        <p:nvSpPr>
          <p:cNvPr id="84" name="object 84"/>
          <p:cNvSpPr/>
          <p:nvPr/>
        </p:nvSpPr>
        <p:spPr>
          <a:xfrm>
            <a:off x="2742818" y="707460"/>
            <a:ext cx="59702" cy="61194"/>
          </a:xfrm>
          <a:custGeom>
            <a:avLst/>
            <a:gdLst/>
            <a:ahLst/>
            <a:cxnLst/>
            <a:rect l="l" t="t" r="r" b="b"/>
            <a:pathLst>
              <a:path w="50800" h="52070">
                <a:moveTo>
                  <a:pt x="0" y="20828"/>
                </a:moveTo>
                <a:lnTo>
                  <a:pt x="2642" y="7722"/>
                </a:lnTo>
                <a:lnTo>
                  <a:pt x="13087" y="88"/>
                </a:lnTo>
                <a:lnTo>
                  <a:pt x="28761" y="0"/>
                </a:lnTo>
                <a:lnTo>
                  <a:pt x="43369" y="7107"/>
                </a:lnTo>
                <a:lnTo>
                  <a:pt x="50617" y="21064"/>
                </a:lnTo>
                <a:lnTo>
                  <a:pt x="49386" y="35845"/>
                </a:lnTo>
                <a:lnTo>
                  <a:pt x="43470" y="45779"/>
                </a:lnTo>
                <a:lnTo>
                  <a:pt x="33950" y="51043"/>
                </a:lnTo>
                <a:lnTo>
                  <a:pt x="21904" y="51815"/>
                </a:lnTo>
                <a:lnTo>
                  <a:pt x="10536" y="46290"/>
                </a:lnTo>
                <a:lnTo>
                  <a:pt x="2932" y="34822"/>
                </a:lnTo>
                <a:lnTo>
                  <a:pt x="0" y="20828"/>
                </a:lnTo>
                <a:close/>
              </a:path>
            </a:pathLst>
          </a:custGeom>
          <a:solidFill>
            <a:srgbClr val="F1F1F1">
              <a:alpha val="10978"/>
            </a:srgbClr>
          </a:solidFill>
        </p:spPr>
        <p:txBody>
          <a:bodyPr wrap="square" lIns="0" tIns="0" rIns="0" bIns="0" rtlCol="0"/>
          <a:lstStyle/>
          <a:p>
            <a:endParaRPr sz="2529"/>
          </a:p>
        </p:txBody>
      </p:sp>
      <p:sp>
        <p:nvSpPr>
          <p:cNvPr id="85" name="object 85"/>
          <p:cNvSpPr/>
          <p:nvPr/>
        </p:nvSpPr>
        <p:spPr>
          <a:xfrm>
            <a:off x="2510474" y="1358046"/>
            <a:ext cx="50001" cy="49255"/>
          </a:xfrm>
          <a:custGeom>
            <a:avLst/>
            <a:gdLst/>
            <a:ahLst/>
            <a:cxnLst/>
            <a:rect l="l" t="t" r="r" b="b"/>
            <a:pathLst>
              <a:path w="42544" h="41909">
                <a:moveTo>
                  <a:pt x="0" y="22426"/>
                </a:moveTo>
                <a:lnTo>
                  <a:pt x="2553" y="9681"/>
                </a:lnTo>
                <a:lnTo>
                  <a:pt x="9073" y="2504"/>
                </a:lnTo>
                <a:lnTo>
                  <a:pt x="17759" y="0"/>
                </a:lnTo>
                <a:lnTo>
                  <a:pt x="26812" y="1272"/>
                </a:lnTo>
                <a:lnTo>
                  <a:pt x="34823" y="6083"/>
                </a:lnTo>
                <a:lnTo>
                  <a:pt x="40502" y="13957"/>
                </a:lnTo>
                <a:lnTo>
                  <a:pt x="42228" y="23637"/>
                </a:lnTo>
                <a:lnTo>
                  <a:pt x="38381" y="33867"/>
                </a:lnTo>
                <a:lnTo>
                  <a:pt x="28355" y="41530"/>
                </a:lnTo>
                <a:lnTo>
                  <a:pt x="15619" y="41823"/>
                </a:lnTo>
                <a:lnTo>
                  <a:pt x="4668" y="35278"/>
                </a:lnTo>
                <a:lnTo>
                  <a:pt x="0" y="22426"/>
                </a:lnTo>
                <a:close/>
              </a:path>
            </a:pathLst>
          </a:custGeom>
          <a:solidFill>
            <a:srgbClr val="F1F1F1">
              <a:alpha val="10978"/>
            </a:srgbClr>
          </a:solidFill>
        </p:spPr>
        <p:txBody>
          <a:bodyPr wrap="square" lIns="0" tIns="0" rIns="0" bIns="0" rtlCol="0"/>
          <a:lstStyle/>
          <a:p>
            <a:endParaRPr sz="2529"/>
          </a:p>
        </p:txBody>
      </p:sp>
      <p:sp>
        <p:nvSpPr>
          <p:cNvPr id="86" name="object 86"/>
          <p:cNvSpPr/>
          <p:nvPr/>
        </p:nvSpPr>
        <p:spPr>
          <a:xfrm>
            <a:off x="2272291" y="2988733"/>
            <a:ext cx="50001" cy="49255"/>
          </a:xfrm>
          <a:custGeom>
            <a:avLst/>
            <a:gdLst/>
            <a:ahLst/>
            <a:cxnLst/>
            <a:rect l="l" t="t" r="r" b="b"/>
            <a:pathLst>
              <a:path w="42544" h="41910">
                <a:moveTo>
                  <a:pt x="0" y="22426"/>
                </a:moveTo>
                <a:lnTo>
                  <a:pt x="2553" y="9681"/>
                </a:lnTo>
                <a:lnTo>
                  <a:pt x="9073" y="2504"/>
                </a:lnTo>
                <a:lnTo>
                  <a:pt x="17759" y="0"/>
                </a:lnTo>
                <a:lnTo>
                  <a:pt x="26812" y="1272"/>
                </a:lnTo>
                <a:lnTo>
                  <a:pt x="34823" y="6083"/>
                </a:lnTo>
                <a:lnTo>
                  <a:pt x="40502" y="13957"/>
                </a:lnTo>
                <a:lnTo>
                  <a:pt x="42228" y="23637"/>
                </a:lnTo>
                <a:lnTo>
                  <a:pt x="38381" y="33867"/>
                </a:lnTo>
                <a:lnTo>
                  <a:pt x="28355" y="41530"/>
                </a:lnTo>
                <a:lnTo>
                  <a:pt x="15619" y="41823"/>
                </a:lnTo>
                <a:lnTo>
                  <a:pt x="4668" y="35278"/>
                </a:lnTo>
                <a:lnTo>
                  <a:pt x="0" y="22426"/>
                </a:lnTo>
                <a:close/>
              </a:path>
            </a:pathLst>
          </a:custGeom>
          <a:solidFill>
            <a:srgbClr val="F1F1F1">
              <a:alpha val="10978"/>
            </a:srgbClr>
          </a:solidFill>
        </p:spPr>
        <p:txBody>
          <a:bodyPr wrap="square" lIns="0" tIns="0" rIns="0" bIns="0" rtlCol="0"/>
          <a:lstStyle/>
          <a:p>
            <a:endParaRPr sz="2529"/>
          </a:p>
        </p:txBody>
      </p:sp>
      <p:sp>
        <p:nvSpPr>
          <p:cNvPr id="87" name="object 87"/>
          <p:cNvSpPr/>
          <p:nvPr/>
        </p:nvSpPr>
        <p:spPr>
          <a:xfrm>
            <a:off x="843419" y="1392951"/>
            <a:ext cx="70897" cy="64925"/>
          </a:xfrm>
          <a:custGeom>
            <a:avLst/>
            <a:gdLst/>
            <a:ahLst/>
            <a:cxnLst/>
            <a:rect l="l" t="t" r="r" b="b"/>
            <a:pathLst>
              <a:path w="60325" h="55244">
                <a:moveTo>
                  <a:pt x="0" y="32966"/>
                </a:moveTo>
                <a:lnTo>
                  <a:pt x="8293" y="12356"/>
                </a:lnTo>
                <a:lnTo>
                  <a:pt x="27390" y="0"/>
                </a:lnTo>
                <a:lnTo>
                  <a:pt x="49033" y="2927"/>
                </a:lnTo>
                <a:lnTo>
                  <a:pt x="60063" y="19905"/>
                </a:lnTo>
                <a:lnTo>
                  <a:pt x="56533" y="39607"/>
                </a:lnTo>
                <a:lnTo>
                  <a:pt x="39687" y="53938"/>
                </a:lnTo>
                <a:lnTo>
                  <a:pt x="10769" y="54801"/>
                </a:lnTo>
                <a:lnTo>
                  <a:pt x="0" y="32966"/>
                </a:lnTo>
                <a:close/>
              </a:path>
            </a:pathLst>
          </a:custGeom>
          <a:solidFill>
            <a:srgbClr val="F1F1F1">
              <a:alpha val="10978"/>
            </a:srgbClr>
          </a:solidFill>
        </p:spPr>
        <p:txBody>
          <a:bodyPr wrap="square" lIns="0" tIns="0" rIns="0" bIns="0" rtlCol="0"/>
          <a:lstStyle/>
          <a:p>
            <a:endParaRPr sz="2529"/>
          </a:p>
        </p:txBody>
      </p:sp>
      <p:sp>
        <p:nvSpPr>
          <p:cNvPr id="88" name="object 88"/>
          <p:cNvSpPr/>
          <p:nvPr/>
        </p:nvSpPr>
        <p:spPr>
          <a:xfrm>
            <a:off x="1250076" y="1174436"/>
            <a:ext cx="65673" cy="52240"/>
          </a:xfrm>
          <a:custGeom>
            <a:avLst/>
            <a:gdLst/>
            <a:ahLst/>
            <a:cxnLst/>
            <a:rect l="l" t="t" r="r" b="b"/>
            <a:pathLst>
              <a:path w="55880" h="44450">
                <a:moveTo>
                  <a:pt x="0" y="23310"/>
                </a:moveTo>
                <a:lnTo>
                  <a:pt x="6769" y="5460"/>
                </a:lnTo>
                <a:lnTo>
                  <a:pt x="25610" y="0"/>
                </a:lnTo>
                <a:lnTo>
                  <a:pt x="45549" y="5688"/>
                </a:lnTo>
                <a:lnTo>
                  <a:pt x="55618" y="21288"/>
                </a:lnTo>
                <a:lnTo>
                  <a:pt x="47493" y="35633"/>
                </a:lnTo>
                <a:lnTo>
                  <a:pt x="29287" y="43881"/>
                </a:lnTo>
                <a:lnTo>
                  <a:pt x="10342" y="41338"/>
                </a:lnTo>
                <a:lnTo>
                  <a:pt x="0" y="23310"/>
                </a:lnTo>
                <a:close/>
              </a:path>
            </a:pathLst>
          </a:custGeom>
          <a:solidFill>
            <a:srgbClr val="F1F1F1">
              <a:alpha val="10978"/>
            </a:srgbClr>
          </a:solidFill>
        </p:spPr>
        <p:txBody>
          <a:bodyPr wrap="square" lIns="0" tIns="0" rIns="0" bIns="0" rtlCol="0"/>
          <a:lstStyle/>
          <a:p>
            <a:endParaRPr sz="2529"/>
          </a:p>
        </p:txBody>
      </p:sp>
      <p:sp>
        <p:nvSpPr>
          <p:cNvPr id="89" name="object 89"/>
          <p:cNvSpPr/>
          <p:nvPr/>
        </p:nvSpPr>
        <p:spPr>
          <a:xfrm>
            <a:off x="2147151" y="1136705"/>
            <a:ext cx="65673" cy="52986"/>
          </a:xfrm>
          <a:custGeom>
            <a:avLst/>
            <a:gdLst/>
            <a:ahLst/>
            <a:cxnLst/>
            <a:rect l="l" t="t" r="r" b="b"/>
            <a:pathLst>
              <a:path w="55880" h="45084">
                <a:moveTo>
                  <a:pt x="0" y="23310"/>
                </a:moveTo>
                <a:lnTo>
                  <a:pt x="6769" y="5460"/>
                </a:lnTo>
                <a:lnTo>
                  <a:pt x="25610" y="0"/>
                </a:lnTo>
                <a:lnTo>
                  <a:pt x="45550" y="5688"/>
                </a:lnTo>
                <a:lnTo>
                  <a:pt x="55618" y="21288"/>
                </a:lnTo>
                <a:lnTo>
                  <a:pt x="48573" y="36441"/>
                </a:lnTo>
                <a:lnTo>
                  <a:pt x="30727" y="44598"/>
                </a:lnTo>
                <a:lnTo>
                  <a:pt x="11422" y="41605"/>
                </a:lnTo>
                <a:lnTo>
                  <a:pt x="0" y="23310"/>
                </a:lnTo>
                <a:close/>
              </a:path>
            </a:pathLst>
          </a:custGeom>
          <a:solidFill>
            <a:srgbClr val="F1F1F1">
              <a:alpha val="10978"/>
            </a:srgbClr>
          </a:solidFill>
        </p:spPr>
        <p:txBody>
          <a:bodyPr wrap="square" lIns="0" tIns="0" rIns="0" bIns="0" rtlCol="0"/>
          <a:lstStyle/>
          <a:p>
            <a:endParaRPr sz="2529"/>
          </a:p>
        </p:txBody>
      </p:sp>
      <p:sp>
        <p:nvSpPr>
          <p:cNvPr id="90" name="object 90"/>
          <p:cNvSpPr/>
          <p:nvPr/>
        </p:nvSpPr>
        <p:spPr>
          <a:xfrm>
            <a:off x="2346915" y="4263466"/>
            <a:ext cx="57464" cy="55225"/>
          </a:xfrm>
          <a:custGeom>
            <a:avLst/>
            <a:gdLst/>
            <a:ahLst/>
            <a:cxnLst/>
            <a:rect l="l" t="t" r="r" b="b"/>
            <a:pathLst>
              <a:path w="48894" h="46989">
                <a:moveTo>
                  <a:pt x="0" y="22061"/>
                </a:moveTo>
                <a:lnTo>
                  <a:pt x="3690" y="8234"/>
                </a:lnTo>
                <a:lnTo>
                  <a:pt x="14614" y="0"/>
                </a:lnTo>
                <a:lnTo>
                  <a:pt x="27893" y="1474"/>
                </a:lnTo>
                <a:lnTo>
                  <a:pt x="40103" y="8706"/>
                </a:lnTo>
                <a:lnTo>
                  <a:pt x="47822" y="17745"/>
                </a:lnTo>
                <a:lnTo>
                  <a:pt x="48828" y="27367"/>
                </a:lnTo>
                <a:lnTo>
                  <a:pt x="44261" y="37178"/>
                </a:lnTo>
                <a:lnTo>
                  <a:pt x="35734" y="44478"/>
                </a:lnTo>
                <a:lnTo>
                  <a:pt x="24859" y="46567"/>
                </a:lnTo>
                <a:lnTo>
                  <a:pt x="13463" y="42481"/>
                </a:lnTo>
                <a:lnTo>
                  <a:pt x="4217" y="33894"/>
                </a:lnTo>
                <a:lnTo>
                  <a:pt x="0" y="22061"/>
                </a:lnTo>
                <a:close/>
              </a:path>
            </a:pathLst>
          </a:custGeom>
          <a:solidFill>
            <a:srgbClr val="F1F1F1">
              <a:alpha val="10978"/>
            </a:srgbClr>
          </a:solidFill>
        </p:spPr>
        <p:txBody>
          <a:bodyPr wrap="square" lIns="0" tIns="0" rIns="0" bIns="0" rtlCol="0"/>
          <a:lstStyle/>
          <a:p>
            <a:endParaRPr sz="2529"/>
          </a:p>
        </p:txBody>
      </p:sp>
      <p:sp>
        <p:nvSpPr>
          <p:cNvPr id="91" name="object 91"/>
          <p:cNvSpPr/>
          <p:nvPr/>
        </p:nvSpPr>
        <p:spPr>
          <a:xfrm>
            <a:off x="320765" y="4508801"/>
            <a:ext cx="65673" cy="52986"/>
          </a:xfrm>
          <a:custGeom>
            <a:avLst/>
            <a:gdLst/>
            <a:ahLst/>
            <a:cxnLst/>
            <a:rect l="l" t="t" r="r" b="b"/>
            <a:pathLst>
              <a:path w="55879" h="45085">
                <a:moveTo>
                  <a:pt x="0" y="23310"/>
                </a:moveTo>
                <a:lnTo>
                  <a:pt x="6769" y="5460"/>
                </a:lnTo>
                <a:lnTo>
                  <a:pt x="25610" y="0"/>
                </a:lnTo>
                <a:lnTo>
                  <a:pt x="45549" y="5689"/>
                </a:lnTo>
                <a:lnTo>
                  <a:pt x="55618" y="21289"/>
                </a:lnTo>
                <a:lnTo>
                  <a:pt x="47494" y="36443"/>
                </a:lnTo>
                <a:lnTo>
                  <a:pt x="29288" y="44600"/>
                </a:lnTo>
                <a:lnTo>
                  <a:pt x="10342" y="41608"/>
                </a:lnTo>
                <a:lnTo>
                  <a:pt x="0" y="23310"/>
                </a:lnTo>
                <a:close/>
              </a:path>
            </a:pathLst>
          </a:custGeom>
          <a:solidFill>
            <a:srgbClr val="F1F1F1">
              <a:alpha val="10978"/>
            </a:srgbClr>
          </a:solidFill>
        </p:spPr>
        <p:txBody>
          <a:bodyPr wrap="square" lIns="0" tIns="0" rIns="0" bIns="0" rtlCol="0"/>
          <a:lstStyle/>
          <a:p>
            <a:endParaRPr sz="2529"/>
          </a:p>
        </p:txBody>
      </p:sp>
      <p:sp>
        <p:nvSpPr>
          <p:cNvPr id="92" name="object 92"/>
          <p:cNvSpPr/>
          <p:nvPr/>
        </p:nvSpPr>
        <p:spPr>
          <a:xfrm>
            <a:off x="0" y="596507"/>
            <a:ext cx="18657" cy="48508"/>
          </a:xfrm>
          <a:custGeom>
            <a:avLst/>
            <a:gdLst/>
            <a:ahLst/>
            <a:cxnLst/>
            <a:rect l="l" t="t" r="r" b="b"/>
            <a:pathLst>
              <a:path w="15875" h="41275">
                <a:moveTo>
                  <a:pt x="0" y="40880"/>
                </a:moveTo>
                <a:lnTo>
                  <a:pt x="0" y="0"/>
                </a:lnTo>
                <a:lnTo>
                  <a:pt x="9563" y="4560"/>
                </a:lnTo>
                <a:lnTo>
                  <a:pt x="15533" y="23915"/>
                </a:lnTo>
                <a:lnTo>
                  <a:pt x="10429" y="35585"/>
                </a:lnTo>
                <a:lnTo>
                  <a:pt x="460" y="40970"/>
                </a:lnTo>
                <a:lnTo>
                  <a:pt x="0" y="40880"/>
                </a:lnTo>
                <a:close/>
              </a:path>
            </a:pathLst>
          </a:custGeom>
          <a:solidFill>
            <a:srgbClr val="F1F1F1">
              <a:alpha val="10978"/>
            </a:srgbClr>
          </a:solidFill>
        </p:spPr>
        <p:txBody>
          <a:bodyPr wrap="square" lIns="0" tIns="0" rIns="0" bIns="0" rtlCol="0"/>
          <a:lstStyle/>
          <a:p>
            <a:endParaRPr sz="2529"/>
          </a:p>
        </p:txBody>
      </p:sp>
      <p:sp>
        <p:nvSpPr>
          <p:cNvPr id="93" name="object 93"/>
          <p:cNvSpPr/>
          <p:nvPr/>
        </p:nvSpPr>
        <p:spPr>
          <a:xfrm>
            <a:off x="2096593" y="2196879"/>
            <a:ext cx="41792" cy="52986"/>
          </a:xfrm>
          <a:custGeom>
            <a:avLst/>
            <a:gdLst/>
            <a:ahLst/>
            <a:cxnLst/>
            <a:rect l="l" t="t" r="r" b="b"/>
            <a:pathLst>
              <a:path w="35560" h="45085">
                <a:moveTo>
                  <a:pt x="0" y="6919"/>
                </a:moveTo>
                <a:lnTo>
                  <a:pt x="13473" y="0"/>
                </a:lnTo>
                <a:lnTo>
                  <a:pt x="29130" y="7465"/>
                </a:lnTo>
                <a:lnTo>
                  <a:pt x="35099" y="26820"/>
                </a:lnTo>
                <a:lnTo>
                  <a:pt x="29998" y="39300"/>
                </a:lnTo>
                <a:lnTo>
                  <a:pt x="20028" y="44595"/>
                </a:lnTo>
                <a:lnTo>
                  <a:pt x="8965" y="41977"/>
                </a:lnTo>
                <a:lnTo>
                  <a:pt x="583" y="30721"/>
                </a:lnTo>
                <a:lnTo>
                  <a:pt x="0" y="6919"/>
                </a:lnTo>
                <a:close/>
              </a:path>
            </a:pathLst>
          </a:custGeom>
          <a:solidFill>
            <a:srgbClr val="F1F1F1">
              <a:alpha val="10978"/>
            </a:srgbClr>
          </a:solidFill>
        </p:spPr>
        <p:txBody>
          <a:bodyPr wrap="square" lIns="0" tIns="0" rIns="0" bIns="0" rtlCol="0"/>
          <a:lstStyle/>
          <a:p>
            <a:endParaRPr sz="2529"/>
          </a:p>
        </p:txBody>
      </p:sp>
      <p:sp>
        <p:nvSpPr>
          <p:cNvPr id="94" name="object 94"/>
          <p:cNvSpPr/>
          <p:nvPr/>
        </p:nvSpPr>
        <p:spPr>
          <a:xfrm>
            <a:off x="557782" y="562680"/>
            <a:ext cx="59702" cy="61194"/>
          </a:xfrm>
          <a:custGeom>
            <a:avLst/>
            <a:gdLst/>
            <a:ahLst/>
            <a:cxnLst/>
            <a:rect l="l" t="t" r="r" b="b"/>
            <a:pathLst>
              <a:path w="50800" h="52070">
                <a:moveTo>
                  <a:pt x="0" y="26668"/>
                </a:moveTo>
                <a:lnTo>
                  <a:pt x="7548" y="8398"/>
                </a:lnTo>
                <a:lnTo>
                  <a:pt x="26083" y="0"/>
                </a:lnTo>
                <a:lnTo>
                  <a:pt x="43687" y="6712"/>
                </a:lnTo>
                <a:lnTo>
                  <a:pt x="50339" y="22259"/>
                </a:lnTo>
                <a:lnTo>
                  <a:pt x="45846" y="39624"/>
                </a:lnTo>
                <a:lnTo>
                  <a:pt x="30015" y="51795"/>
                </a:lnTo>
                <a:lnTo>
                  <a:pt x="6476" y="44553"/>
                </a:lnTo>
                <a:lnTo>
                  <a:pt x="0" y="26668"/>
                </a:lnTo>
                <a:close/>
              </a:path>
            </a:pathLst>
          </a:custGeom>
          <a:solidFill>
            <a:srgbClr val="F1F1F1">
              <a:alpha val="10978"/>
            </a:srgbClr>
          </a:solidFill>
        </p:spPr>
        <p:txBody>
          <a:bodyPr wrap="square" lIns="0" tIns="0" rIns="0" bIns="0" rtlCol="0"/>
          <a:lstStyle/>
          <a:p>
            <a:endParaRPr sz="2529"/>
          </a:p>
        </p:txBody>
      </p:sp>
      <p:sp>
        <p:nvSpPr>
          <p:cNvPr id="95" name="object 95"/>
          <p:cNvSpPr/>
          <p:nvPr/>
        </p:nvSpPr>
        <p:spPr>
          <a:xfrm>
            <a:off x="1287116" y="3070969"/>
            <a:ext cx="59702" cy="61194"/>
          </a:xfrm>
          <a:custGeom>
            <a:avLst/>
            <a:gdLst/>
            <a:ahLst/>
            <a:cxnLst/>
            <a:rect l="l" t="t" r="r" b="b"/>
            <a:pathLst>
              <a:path w="50800" h="52069">
                <a:moveTo>
                  <a:pt x="0" y="27386"/>
                </a:moveTo>
                <a:lnTo>
                  <a:pt x="6889" y="9207"/>
                </a:lnTo>
                <a:lnTo>
                  <a:pt x="25123" y="0"/>
                </a:lnTo>
                <a:lnTo>
                  <a:pt x="43027" y="6712"/>
                </a:lnTo>
                <a:lnTo>
                  <a:pt x="50338" y="22257"/>
                </a:lnTo>
                <a:lnTo>
                  <a:pt x="46504" y="39622"/>
                </a:lnTo>
                <a:lnTo>
                  <a:pt x="30972" y="51791"/>
                </a:lnTo>
                <a:lnTo>
                  <a:pt x="7134" y="44820"/>
                </a:lnTo>
                <a:lnTo>
                  <a:pt x="0" y="27386"/>
                </a:lnTo>
                <a:close/>
              </a:path>
            </a:pathLst>
          </a:custGeom>
          <a:solidFill>
            <a:srgbClr val="F1F1F1">
              <a:alpha val="10978"/>
            </a:srgbClr>
          </a:solidFill>
        </p:spPr>
        <p:txBody>
          <a:bodyPr wrap="square" lIns="0" tIns="0" rIns="0" bIns="0" rtlCol="0"/>
          <a:lstStyle/>
          <a:p>
            <a:endParaRPr sz="2529"/>
          </a:p>
        </p:txBody>
      </p:sp>
      <p:sp>
        <p:nvSpPr>
          <p:cNvPr id="96" name="object 96"/>
          <p:cNvSpPr/>
          <p:nvPr/>
        </p:nvSpPr>
        <p:spPr>
          <a:xfrm>
            <a:off x="2909727" y="291719"/>
            <a:ext cx="52986" cy="55225"/>
          </a:xfrm>
          <a:custGeom>
            <a:avLst/>
            <a:gdLst/>
            <a:ahLst/>
            <a:cxnLst/>
            <a:rect l="l" t="t" r="r" b="b"/>
            <a:pathLst>
              <a:path w="45085" h="46989">
                <a:moveTo>
                  <a:pt x="0" y="15863"/>
                </a:moveTo>
                <a:lnTo>
                  <a:pt x="6303" y="5239"/>
                </a:lnTo>
                <a:lnTo>
                  <a:pt x="18911" y="0"/>
                </a:lnTo>
                <a:lnTo>
                  <a:pt x="32609" y="1233"/>
                </a:lnTo>
                <a:lnTo>
                  <a:pt x="42185" y="10029"/>
                </a:lnTo>
                <a:lnTo>
                  <a:pt x="44607" y="23005"/>
                </a:lnTo>
                <a:lnTo>
                  <a:pt x="41272" y="34733"/>
                </a:lnTo>
                <a:lnTo>
                  <a:pt x="33615" y="43231"/>
                </a:lnTo>
                <a:lnTo>
                  <a:pt x="23072" y="46518"/>
                </a:lnTo>
                <a:lnTo>
                  <a:pt x="14346" y="43626"/>
                </a:lnTo>
                <a:lnTo>
                  <a:pt x="6511" y="36236"/>
                </a:lnTo>
                <a:lnTo>
                  <a:pt x="1188" y="26323"/>
                </a:lnTo>
                <a:lnTo>
                  <a:pt x="0" y="15863"/>
                </a:lnTo>
                <a:close/>
              </a:path>
            </a:pathLst>
          </a:custGeom>
          <a:solidFill>
            <a:srgbClr val="F1F1F1">
              <a:alpha val="10978"/>
            </a:srgbClr>
          </a:solidFill>
        </p:spPr>
        <p:txBody>
          <a:bodyPr wrap="square" lIns="0" tIns="0" rIns="0" bIns="0" rtlCol="0"/>
          <a:lstStyle/>
          <a:p>
            <a:endParaRPr sz="2529"/>
          </a:p>
        </p:txBody>
      </p:sp>
      <p:sp>
        <p:nvSpPr>
          <p:cNvPr id="97" name="object 97"/>
          <p:cNvSpPr/>
          <p:nvPr/>
        </p:nvSpPr>
        <p:spPr>
          <a:xfrm>
            <a:off x="3317411" y="4539629"/>
            <a:ext cx="55971" cy="58956"/>
          </a:xfrm>
          <a:custGeom>
            <a:avLst/>
            <a:gdLst/>
            <a:ahLst/>
            <a:cxnLst/>
            <a:rect l="l" t="t" r="r" b="b"/>
            <a:pathLst>
              <a:path w="47625" h="50164">
                <a:moveTo>
                  <a:pt x="0" y="24270"/>
                </a:moveTo>
                <a:lnTo>
                  <a:pt x="7072" y="8099"/>
                </a:lnTo>
                <a:lnTo>
                  <a:pt x="22251" y="7"/>
                </a:lnTo>
                <a:lnTo>
                  <a:pt x="26088" y="0"/>
                </a:lnTo>
                <a:lnTo>
                  <a:pt x="37606" y="5734"/>
                </a:lnTo>
                <a:lnTo>
                  <a:pt x="47214" y="15310"/>
                </a:lnTo>
                <a:lnTo>
                  <a:pt x="47228" y="22984"/>
                </a:lnTo>
                <a:lnTo>
                  <a:pt x="45324" y="30662"/>
                </a:lnTo>
                <a:lnTo>
                  <a:pt x="43413" y="34503"/>
                </a:lnTo>
                <a:lnTo>
                  <a:pt x="43420" y="38340"/>
                </a:lnTo>
                <a:lnTo>
                  <a:pt x="36540" y="45008"/>
                </a:lnTo>
                <a:lnTo>
                  <a:pt x="30492" y="47957"/>
                </a:lnTo>
                <a:lnTo>
                  <a:pt x="23721" y="49468"/>
                </a:lnTo>
                <a:lnTo>
                  <a:pt x="16590" y="49901"/>
                </a:lnTo>
                <a:lnTo>
                  <a:pt x="2637" y="40783"/>
                </a:lnTo>
                <a:lnTo>
                  <a:pt x="0" y="24270"/>
                </a:lnTo>
                <a:close/>
              </a:path>
            </a:pathLst>
          </a:custGeom>
          <a:solidFill>
            <a:srgbClr val="F1F1F1">
              <a:alpha val="10978"/>
            </a:srgbClr>
          </a:solidFill>
        </p:spPr>
        <p:txBody>
          <a:bodyPr wrap="square" lIns="0" tIns="0" rIns="0" bIns="0" rtlCol="0"/>
          <a:lstStyle/>
          <a:p>
            <a:endParaRPr sz="2529"/>
          </a:p>
        </p:txBody>
      </p:sp>
      <p:sp>
        <p:nvSpPr>
          <p:cNvPr id="98" name="object 98"/>
          <p:cNvSpPr/>
          <p:nvPr/>
        </p:nvSpPr>
        <p:spPr>
          <a:xfrm>
            <a:off x="4102209" y="4452492"/>
            <a:ext cx="59702" cy="61194"/>
          </a:xfrm>
          <a:custGeom>
            <a:avLst/>
            <a:gdLst/>
            <a:ahLst/>
            <a:cxnLst/>
            <a:rect l="l" t="t" r="r" b="b"/>
            <a:pathLst>
              <a:path w="50800" h="52070">
                <a:moveTo>
                  <a:pt x="0" y="20827"/>
                </a:moveTo>
                <a:lnTo>
                  <a:pt x="2642" y="7722"/>
                </a:lnTo>
                <a:lnTo>
                  <a:pt x="13087" y="88"/>
                </a:lnTo>
                <a:lnTo>
                  <a:pt x="28761" y="0"/>
                </a:lnTo>
                <a:lnTo>
                  <a:pt x="43369" y="7107"/>
                </a:lnTo>
                <a:lnTo>
                  <a:pt x="50617" y="21064"/>
                </a:lnTo>
                <a:lnTo>
                  <a:pt x="49386" y="35846"/>
                </a:lnTo>
                <a:lnTo>
                  <a:pt x="43470" y="45779"/>
                </a:lnTo>
                <a:lnTo>
                  <a:pt x="33950" y="51043"/>
                </a:lnTo>
                <a:lnTo>
                  <a:pt x="21904" y="51815"/>
                </a:lnTo>
                <a:lnTo>
                  <a:pt x="10536" y="46290"/>
                </a:lnTo>
                <a:lnTo>
                  <a:pt x="2932" y="34822"/>
                </a:lnTo>
                <a:lnTo>
                  <a:pt x="0" y="20827"/>
                </a:lnTo>
                <a:close/>
              </a:path>
            </a:pathLst>
          </a:custGeom>
          <a:solidFill>
            <a:srgbClr val="F1F1F1">
              <a:alpha val="10978"/>
            </a:srgbClr>
          </a:solidFill>
        </p:spPr>
        <p:txBody>
          <a:bodyPr wrap="square" lIns="0" tIns="0" rIns="0" bIns="0" rtlCol="0"/>
          <a:lstStyle/>
          <a:p>
            <a:endParaRPr sz="2529"/>
          </a:p>
        </p:txBody>
      </p:sp>
      <p:sp>
        <p:nvSpPr>
          <p:cNvPr id="99" name="object 99"/>
          <p:cNvSpPr/>
          <p:nvPr/>
        </p:nvSpPr>
        <p:spPr>
          <a:xfrm>
            <a:off x="3540939" y="3985388"/>
            <a:ext cx="52986" cy="55971"/>
          </a:xfrm>
          <a:custGeom>
            <a:avLst/>
            <a:gdLst/>
            <a:ahLst/>
            <a:cxnLst/>
            <a:rect l="l" t="t" r="r" b="b"/>
            <a:pathLst>
              <a:path w="45085" h="47625">
                <a:moveTo>
                  <a:pt x="0" y="16582"/>
                </a:moveTo>
                <a:lnTo>
                  <a:pt x="6303" y="5689"/>
                </a:lnTo>
                <a:lnTo>
                  <a:pt x="18909" y="0"/>
                </a:lnTo>
                <a:lnTo>
                  <a:pt x="32607" y="1143"/>
                </a:lnTo>
                <a:lnTo>
                  <a:pt x="42185" y="10749"/>
                </a:lnTo>
                <a:lnTo>
                  <a:pt x="44607" y="23725"/>
                </a:lnTo>
                <a:lnTo>
                  <a:pt x="41272" y="35453"/>
                </a:lnTo>
                <a:lnTo>
                  <a:pt x="33615" y="43951"/>
                </a:lnTo>
                <a:lnTo>
                  <a:pt x="23072" y="47238"/>
                </a:lnTo>
                <a:lnTo>
                  <a:pt x="14346" y="44346"/>
                </a:lnTo>
                <a:lnTo>
                  <a:pt x="6511" y="36956"/>
                </a:lnTo>
                <a:lnTo>
                  <a:pt x="1188" y="27043"/>
                </a:lnTo>
                <a:lnTo>
                  <a:pt x="0" y="16582"/>
                </a:lnTo>
                <a:close/>
              </a:path>
            </a:pathLst>
          </a:custGeom>
          <a:solidFill>
            <a:srgbClr val="F1F1F1">
              <a:alpha val="10978"/>
            </a:srgbClr>
          </a:solidFill>
        </p:spPr>
        <p:txBody>
          <a:bodyPr wrap="square" lIns="0" tIns="0" rIns="0" bIns="0" rtlCol="0"/>
          <a:lstStyle/>
          <a:p>
            <a:endParaRPr sz="2529"/>
          </a:p>
        </p:txBody>
      </p:sp>
      <p:sp>
        <p:nvSpPr>
          <p:cNvPr id="100" name="object 100"/>
          <p:cNvSpPr/>
          <p:nvPr/>
        </p:nvSpPr>
        <p:spPr>
          <a:xfrm>
            <a:off x="3511686" y="1054311"/>
            <a:ext cx="70897" cy="64925"/>
          </a:xfrm>
          <a:custGeom>
            <a:avLst/>
            <a:gdLst/>
            <a:ahLst/>
            <a:cxnLst/>
            <a:rect l="l" t="t" r="r" b="b"/>
            <a:pathLst>
              <a:path w="60325" h="55245">
                <a:moveTo>
                  <a:pt x="0" y="32966"/>
                </a:moveTo>
                <a:lnTo>
                  <a:pt x="8293" y="12356"/>
                </a:lnTo>
                <a:lnTo>
                  <a:pt x="27390" y="0"/>
                </a:lnTo>
                <a:lnTo>
                  <a:pt x="49033" y="2927"/>
                </a:lnTo>
                <a:lnTo>
                  <a:pt x="60063" y="19635"/>
                </a:lnTo>
                <a:lnTo>
                  <a:pt x="56532" y="38888"/>
                </a:lnTo>
                <a:lnTo>
                  <a:pt x="39686" y="53128"/>
                </a:lnTo>
                <a:lnTo>
                  <a:pt x="10769" y="54801"/>
                </a:lnTo>
                <a:lnTo>
                  <a:pt x="0" y="32966"/>
                </a:lnTo>
                <a:close/>
              </a:path>
            </a:pathLst>
          </a:custGeom>
          <a:solidFill>
            <a:srgbClr val="F1F1F1">
              <a:alpha val="10978"/>
            </a:srgbClr>
          </a:solidFill>
        </p:spPr>
        <p:txBody>
          <a:bodyPr wrap="square" lIns="0" tIns="0" rIns="0" bIns="0" rtlCol="0"/>
          <a:lstStyle/>
          <a:p>
            <a:endParaRPr sz="2529"/>
          </a:p>
        </p:txBody>
      </p:sp>
      <p:sp>
        <p:nvSpPr>
          <p:cNvPr id="101" name="object 101"/>
          <p:cNvSpPr/>
          <p:nvPr/>
        </p:nvSpPr>
        <p:spPr>
          <a:xfrm>
            <a:off x="3324155" y="250919"/>
            <a:ext cx="59702" cy="61194"/>
          </a:xfrm>
          <a:custGeom>
            <a:avLst/>
            <a:gdLst/>
            <a:ahLst/>
            <a:cxnLst/>
            <a:rect l="l" t="t" r="r" b="b"/>
            <a:pathLst>
              <a:path w="50800" h="52069">
                <a:moveTo>
                  <a:pt x="0" y="27386"/>
                </a:moveTo>
                <a:lnTo>
                  <a:pt x="6889" y="9206"/>
                </a:lnTo>
                <a:lnTo>
                  <a:pt x="25123" y="0"/>
                </a:lnTo>
                <a:lnTo>
                  <a:pt x="43025" y="5902"/>
                </a:lnTo>
                <a:lnTo>
                  <a:pt x="50337" y="21537"/>
                </a:lnTo>
                <a:lnTo>
                  <a:pt x="46503" y="39351"/>
                </a:lnTo>
                <a:lnTo>
                  <a:pt x="30972" y="51791"/>
                </a:lnTo>
                <a:lnTo>
                  <a:pt x="7134" y="44820"/>
                </a:lnTo>
                <a:lnTo>
                  <a:pt x="0" y="27386"/>
                </a:lnTo>
                <a:close/>
              </a:path>
            </a:pathLst>
          </a:custGeom>
          <a:solidFill>
            <a:srgbClr val="F1F1F1">
              <a:alpha val="10978"/>
            </a:srgbClr>
          </a:solidFill>
        </p:spPr>
        <p:txBody>
          <a:bodyPr wrap="square" lIns="0" tIns="0" rIns="0" bIns="0" rtlCol="0"/>
          <a:lstStyle/>
          <a:p>
            <a:endParaRPr sz="2529"/>
          </a:p>
        </p:txBody>
      </p:sp>
      <p:sp>
        <p:nvSpPr>
          <p:cNvPr id="102" name="object 102"/>
          <p:cNvSpPr/>
          <p:nvPr/>
        </p:nvSpPr>
        <p:spPr>
          <a:xfrm>
            <a:off x="6933987" y="4316211"/>
            <a:ext cx="50001" cy="49255"/>
          </a:xfrm>
          <a:custGeom>
            <a:avLst/>
            <a:gdLst/>
            <a:ahLst/>
            <a:cxnLst/>
            <a:rect l="l" t="t" r="r" b="b"/>
            <a:pathLst>
              <a:path w="42545" h="41910">
                <a:moveTo>
                  <a:pt x="0" y="18183"/>
                </a:moveTo>
                <a:lnTo>
                  <a:pt x="3847" y="7953"/>
                </a:lnTo>
                <a:lnTo>
                  <a:pt x="12793" y="292"/>
                </a:lnTo>
                <a:lnTo>
                  <a:pt x="25170" y="0"/>
                </a:lnTo>
                <a:lnTo>
                  <a:pt x="36480" y="6544"/>
                </a:lnTo>
                <a:lnTo>
                  <a:pt x="42228" y="19394"/>
                </a:lnTo>
                <a:lnTo>
                  <a:pt x="39674" y="32139"/>
                </a:lnTo>
                <a:lnTo>
                  <a:pt x="33154" y="39316"/>
                </a:lnTo>
                <a:lnTo>
                  <a:pt x="24468" y="41820"/>
                </a:lnTo>
                <a:lnTo>
                  <a:pt x="15415" y="40548"/>
                </a:lnTo>
                <a:lnTo>
                  <a:pt x="7404" y="35736"/>
                </a:lnTo>
                <a:lnTo>
                  <a:pt x="1726" y="27862"/>
                </a:lnTo>
                <a:lnTo>
                  <a:pt x="0" y="18183"/>
                </a:lnTo>
                <a:close/>
              </a:path>
            </a:pathLst>
          </a:custGeom>
          <a:solidFill>
            <a:srgbClr val="F1F1F1">
              <a:alpha val="10978"/>
            </a:srgbClr>
          </a:solidFill>
        </p:spPr>
        <p:txBody>
          <a:bodyPr wrap="square" lIns="0" tIns="0" rIns="0" bIns="0" rtlCol="0"/>
          <a:lstStyle/>
          <a:p>
            <a:endParaRPr sz="2529"/>
          </a:p>
        </p:txBody>
      </p:sp>
      <p:sp>
        <p:nvSpPr>
          <p:cNvPr id="103" name="object 103"/>
          <p:cNvSpPr/>
          <p:nvPr/>
        </p:nvSpPr>
        <p:spPr>
          <a:xfrm>
            <a:off x="5952628" y="3998134"/>
            <a:ext cx="52986" cy="58956"/>
          </a:xfrm>
          <a:custGeom>
            <a:avLst/>
            <a:gdLst/>
            <a:ahLst/>
            <a:cxnLst/>
            <a:rect l="l" t="t" r="r" b="b"/>
            <a:pathLst>
              <a:path w="45085" h="50164">
                <a:moveTo>
                  <a:pt x="0" y="28571"/>
                </a:moveTo>
                <a:lnTo>
                  <a:pt x="2333" y="10250"/>
                </a:lnTo>
                <a:lnTo>
                  <a:pt x="17449" y="0"/>
                </a:lnTo>
                <a:lnTo>
                  <a:pt x="34686" y="2636"/>
                </a:lnTo>
                <a:lnTo>
                  <a:pt x="44569" y="15538"/>
                </a:lnTo>
                <a:lnTo>
                  <a:pt x="44752" y="33135"/>
                </a:lnTo>
                <a:lnTo>
                  <a:pt x="32885" y="49855"/>
                </a:lnTo>
                <a:lnTo>
                  <a:pt x="10249" y="45070"/>
                </a:lnTo>
                <a:lnTo>
                  <a:pt x="0" y="28571"/>
                </a:lnTo>
                <a:close/>
              </a:path>
            </a:pathLst>
          </a:custGeom>
          <a:solidFill>
            <a:srgbClr val="F1F1F1">
              <a:alpha val="10978"/>
            </a:srgbClr>
          </a:solidFill>
        </p:spPr>
        <p:txBody>
          <a:bodyPr wrap="square" lIns="0" tIns="0" rIns="0" bIns="0" rtlCol="0"/>
          <a:lstStyle/>
          <a:p>
            <a:endParaRPr sz="2529"/>
          </a:p>
        </p:txBody>
      </p:sp>
      <p:sp>
        <p:nvSpPr>
          <p:cNvPr id="104" name="object 104"/>
          <p:cNvSpPr/>
          <p:nvPr/>
        </p:nvSpPr>
        <p:spPr>
          <a:xfrm>
            <a:off x="8862816" y="253674"/>
            <a:ext cx="54478" cy="61941"/>
          </a:xfrm>
          <a:custGeom>
            <a:avLst/>
            <a:gdLst/>
            <a:ahLst/>
            <a:cxnLst/>
            <a:rect l="l" t="t" r="r" b="b"/>
            <a:pathLst>
              <a:path w="46354" h="52705">
                <a:moveTo>
                  <a:pt x="24" y="27376"/>
                </a:moveTo>
                <a:lnTo>
                  <a:pt x="0" y="13946"/>
                </a:lnTo>
                <a:lnTo>
                  <a:pt x="5743" y="8180"/>
                </a:lnTo>
                <a:lnTo>
                  <a:pt x="11637" y="3013"/>
                </a:lnTo>
                <a:lnTo>
                  <a:pt x="19873" y="0"/>
                </a:lnTo>
                <a:lnTo>
                  <a:pt x="29194" y="582"/>
                </a:lnTo>
                <a:lnTo>
                  <a:pt x="38345" y="6201"/>
                </a:lnTo>
                <a:lnTo>
                  <a:pt x="43968" y="16023"/>
                </a:lnTo>
                <a:lnTo>
                  <a:pt x="45817" y="27292"/>
                </a:lnTo>
                <a:lnTo>
                  <a:pt x="42990" y="38569"/>
                </a:lnTo>
                <a:lnTo>
                  <a:pt x="34587" y="48417"/>
                </a:lnTo>
                <a:lnTo>
                  <a:pt x="22188" y="52697"/>
                </a:lnTo>
                <a:lnTo>
                  <a:pt x="11573" y="49419"/>
                </a:lnTo>
                <a:lnTo>
                  <a:pt x="3824" y="40380"/>
                </a:lnTo>
                <a:lnTo>
                  <a:pt x="24" y="27376"/>
                </a:lnTo>
                <a:close/>
              </a:path>
            </a:pathLst>
          </a:custGeom>
          <a:solidFill>
            <a:srgbClr val="F1F1F1">
              <a:alpha val="10978"/>
            </a:srgbClr>
          </a:solidFill>
        </p:spPr>
        <p:txBody>
          <a:bodyPr wrap="square" lIns="0" tIns="0" rIns="0" bIns="0" rtlCol="0"/>
          <a:lstStyle/>
          <a:p>
            <a:endParaRPr sz="2529"/>
          </a:p>
        </p:txBody>
      </p:sp>
      <p:sp>
        <p:nvSpPr>
          <p:cNvPr id="105" name="object 105"/>
          <p:cNvSpPr/>
          <p:nvPr/>
        </p:nvSpPr>
        <p:spPr>
          <a:xfrm>
            <a:off x="5557955" y="273875"/>
            <a:ext cx="37314" cy="43284"/>
          </a:xfrm>
          <a:custGeom>
            <a:avLst/>
            <a:gdLst/>
            <a:ahLst/>
            <a:cxnLst/>
            <a:rect l="l" t="t" r="r" b="b"/>
            <a:pathLst>
              <a:path w="31750" h="36830">
                <a:moveTo>
                  <a:pt x="0" y="19724"/>
                </a:moveTo>
                <a:lnTo>
                  <a:pt x="1721" y="10817"/>
                </a:lnTo>
                <a:lnTo>
                  <a:pt x="7043" y="3703"/>
                </a:lnTo>
                <a:lnTo>
                  <a:pt x="15607" y="0"/>
                </a:lnTo>
                <a:lnTo>
                  <a:pt x="28052" y="4593"/>
                </a:lnTo>
                <a:lnTo>
                  <a:pt x="31701" y="16758"/>
                </a:lnTo>
                <a:lnTo>
                  <a:pt x="27799" y="29655"/>
                </a:lnTo>
                <a:lnTo>
                  <a:pt x="17592" y="36449"/>
                </a:lnTo>
                <a:lnTo>
                  <a:pt x="11838" y="36460"/>
                </a:lnTo>
                <a:lnTo>
                  <a:pt x="9917" y="34545"/>
                </a:lnTo>
                <a:lnTo>
                  <a:pt x="7999" y="34549"/>
                </a:lnTo>
                <a:lnTo>
                  <a:pt x="4159" y="32637"/>
                </a:lnTo>
                <a:lnTo>
                  <a:pt x="2234" y="28803"/>
                </a:lnTo>
                <a:lnTo>
                  <a:pt x="0" y="19724"/>
                </a:lnTo>
                <a:close/>
              </a:path>
            </a:pathLst>
          </a:custGeom>
          <a:solidFill>
            <a:srgbClr val="F1F1F1">
              <a:alpha val="10978"/>
            </a:srgbClr>
          </a:solidFill>
        </p:spPr>
        <p:txBody>
          <a:bodyPr wrap="square" lIns="0" tIns="0" rIns="0" bIns="0" rtlCol="0"/>
          <a:lstStyle/>
          <a:p>
            <a:endParaRPr sz="2529"/>
          </a:p>
        </p:txBody>
      </p:sp>
      <p:sp>
        <p:nvSpPr>
          <p:cNvPr id="106" name="object 106"/>
          <p:cNvSpPr/>
          <p:nvPr/>
        </p:nvSpPr>
        <p:spPr>
          <a:xfrm>
            <a:off x="7567500" y="3133773"/>
            <a:ext cx="54478" cy="54478"/>
          </a:xfrm>
          <a:custGeom>
            <a:avLst/>
            <a:gdLst/>
            <a:ahLst/>
            <a:cxnLst/>
            <a:rect l="l" t="t" r="r" b="b"/>
            <a:pathLst>
              <a:path w="46354" h="46355">
                <a:moveTo>
                  <a:pt x="24" y="28839"/>
                </a:moveTo>
                <a:lnTo>
                  <a:pt x="10" y="21165"/>
                </a:lnTo>
                <a:lnTo>
                  <a:pt x="0" y="15409"/>
                </a:lnTo>
                <a:lnTo>
                  <a:pt x="3821" y="7727"/>
                </a:lnTo>
                <a:lnTo>
                  <a:pt x="9568" y="3880"/>
                </a:lnTo>
                <a:lnTo>
                  <a:pt x="15319" y="1950"/>
                </a:lnTo>
                <a:lnTo>
                  <a:pt x="19151" y="24"/>
                </a:lnTo>
                <a:lnTo>
                  <a:pt x="32577" y="0"/>
                </a:lnTo>
                <a:lnTo>
                  <a:pt x="46028" y="13405"/>
                </a:lnTo>
                <a:lnTo>
                  <a:pt x="46042" y="21080"/>
                </a:lnTo>
                <a:lnTo>
                  <a:pt x="44138" y="28757"/>
                </a:lnTo>
                <a:lnTo>
                  <a:pt x="44145" y="32595"/>
                </a:lnTo>
                <a:lnTo>
                  <a:pt x="42238" y="38354"/>
                </a:lnTo>
                <a:lnTo>
                  <a:pt x="38405" y="40280"/>
                </a:lnTo>
                <a:lnTo>
                  <a:pt x="36491" y="42202"/>
                </a:lnTo>
                <a:lnTo>
                  <a:pt x="32658" y="44128"/>
                </a:lnTo>
                <a:lnTo>
                  <a:pt x="30740" y="44131"/>
                </a:lnTo>
                <a:lnTo>
                  <a:pt x="23072" y="46064"/>
                </a:lnTo>
                <a:lnTo>
                  <a:pt x="15400" y="46078"/>
                </a:lnTo>
                <a:lnTo>
                  <a:pt x="9639" y="42252"/>
                </a:lnTo>
                <a:lnTo>
                  <a:pt x="1957" y="36510"/>
                </a:lnTo>
                <a:lnTo>
                  <a:pt x="24" y="28839"/>
                </a:lnTo>
                <a:close/>
              </a:path>
            </a:pathLst>
          </a:custGeom>
          <a:solidFill>
            <a:srgbClr val="F1F1F1">
              <a:alpha val="10978"/>
            </a:srgbClr>
          </a:solidFill>
        </p:spPr>
        <p:txBody>
          <a:bodyPr wrap="square" lIns="0" tIns="0" rIns="0" bIns="0" rtlCol="0"/>
          <a:lstStyle/>
          <a:p>
            <a:endParaRPr sz="2529"/>
          </a:p>
        </p:txBody>
      </p:sp>
      <p:sp>
        <p:nvSpPr>
          <p:cNvPr id="107" name="object 107"/>
          <p:cNvSpPr/>
          <p:nvPr/>
        </p:nvSpPr>
        <p:spPr>
          <a:xfrm>
            <a:off x="9019809" y="3471565"/>
            <a:ext cx="67165" cy="58956"/>
          </a:xfrm>
          <a:custGeom>
            <a:avLst/>
            <a:gdLst/>
            <a:ahLst/>
            <a:cxnLst/>
            <a:rect l="l" t="t" r="r" b="b"/>
            <a:pathLst>
              <a:path w="57150" h="50164">
                <a:moveTo>
                  <a:pt x="14" y="34601"/>
                </a:moveTo>
                <a:lnTo>
                  <a:pt x="21291" y="1946"/>
                </a:lnTo>
                <a:lnTo>
                  <a:pt x="36392" y="0"/>
                </a:lnTo>
                <a:lnTo>
                  <a:pt x="53311" y="9112"/>
                </a:lnTo>
                <a:lnTo>
                  <a:pt x="56578" y="25624"/>
                </a:lnTo>
                <a:lnTo>
                  <a:pt x="48337" y="41797"/>
                </a:lnTo>
                <a:lnTo>
                  <a:pt x="30730" y="49894"/>
                </a:lnTo>
                <a:lnTo>
                  <a:pt x="24976" y="49905"/>
                </a:lnTo>
                <a:lnTo>
                  <a:pt x="21137" y="47993"/>
                </a:lnTo>
                <a:lnTo>
                  <a:pt x="15379" y="46085"/>
                </a:lnTo>
                <a:lnTo>
                  <a:pt x="7700" y="42261"/>
                </a:lnTo>
                <a:lnTo>
                  <a:pt x="14" y="34601"/>
                </a:lnTo>
                <a:close/>
              </a:path>
            </a:pathLst>
          </a:custGeom>
          <a:solidFill>
            <a:srgbClr val="F1F1F1">
              <a:alpha val="10978"/>
            </a:srgbClr>
          </a:solidFill>
        </p:spPr>
        <p:txBody>
          <a:bodyPr wrap="square" lIns="0" tIns="0" rIns="0" bIns="0" rtlCol="0"/>
          <a:lstStyle/>
          <a:p>
            <a:endParaRPr sz="2529"/>
          </a:p>
        </p:txBody>
      </p:sp>
      <p:sp>
        <p:nvSpPr>
          <p:cNvPr id="108" name="object 108"/>
          <p:cNvSpPr/>
          <p:nvPr/>
        </p:nvSpPr>
        <p:spPr>
          <a:xfrm>
            <a:off x="5216924" y="4606014"/>
            <a:ext cx="55971" cy="58956"/>
          </a:xfrm>
          <a:custGeom>
            <a:avLst/>
            <a:gdLst/>
            <a:ahLst/>
            <a:cxnLst/>
            <a:rect l="l" t="t" r="r" b="b"/>
            <a:pathLst>
              <a:path w="47625" h="50164">
                <a:moveTo>
                  <a:pt x="14" y="32673"/>
                </a:moveTo>
                <a:lnTo>
                  <a:pt x="0" y="24998"/>
                </a:lnTo>
                <a:lnTo>
                  <a:pt x="1907" y="19239"/>
                </a:lnTo>
                <a:lnTo>
                  <a:pt x="3818" y="15398"/>
                </a:lnTo>
                <a:lnTo>
                  <a:pt x="3811" y="11561"/>
                </a:lnTo>
                <a:lnTo>
                  <a:pt x="10691" y="4893"/>
                </a:lnTo>
                <a:lnTo>
                  <a:pt x="16739" y="1944"/>
                </a:lnTo>
                <a:lnTo>
                  <a:pt x="23510" y="432"/>
                </a:lnTo>
                <a:lnTo>
                  <a:pt x="30641" y="0"/>
                </a:lnTo>
                <a:lnTo>
                  <a:pt x="44594" y="9117"/>
                </a:lnTo>
                <a:lnTo>
                  <a:pt x="47231" y="25630"/>
                </a:lnTo>
                <a:lnTo>
                  <a:pt x="40159" y="41802"/>
                </a:lnTo>
                <a:lnTo>
                  <a:pt x="24979" y="49894"/>
                </a:lnTo>
                <a:lnTo>
                  <a:pt x="21143" y="49901"/>
                </a:lnTo>
                <a:lnTo>
                  <a:pt x="9625" y="44166"/>
                </a:lnTo>
                <a:lnTo>
                  <a:pt x="3860" y="38421"/>
                </a:lnTo>
                <a:lnTo>
                  <a:pt x="14" y="32673"/>
                </a:lnTo>
                <a:close/>
              </a:path>
            </a:pathLst>
          </a:custGeom>
          <a:solidFill>
            <a:srgbClr val="F1F1F1">
              <a:alpha val="10978"/>
            </a:srgbClr>
          </a:solidFill>
        </p:spPr>
        <p:txBody>
          <a:bodyPr wrap="square" lIns="0" tIns="0" rIns="0" bIns="0" rtlCol="0"/>
          <a:lstStyle/>
          <a:p>
            <a:endParaRPr sz="2529"/>
          </a:p>
        </p:txBody>
      </p:sp>
      <p:sp>
        <p:nvSpPr>
          <p:cNvPr id="109" name="object 109"/>
          <p:cNvSpPr/>
          <p:nvPr/>
        </p:nvSpPr>
        <p:spPr>
          <a:xfrm>
            <a:off x="7509035" y="4419142"/>
            <a:ext cx="55971" cy="58956"/>
          </a:xfrm>
          <a:custGeom>
            <a:avLst/>
            <a:gdLst/>
            <a:ahLst/>
            <a:cxnLst/>
            <a:rect l="l" t="t" r="r" b="b"/>
            <a:pathLst>
              <a:path w="47625" h="50164">
                <a:moveTo>
                  <a:pt x="14" y="34591"/>
                </a:moveTo>
                <a:lnTo>
                  <a:pt x="0" y="26917"/>
                </a:lnTo>
                <a:lnTo>
                  <a:pt x="1903" y="19239"/>
                </a:lnTo>
                <a:lnTo>
                  <a:pt x="3814" y="15398"/>
                </a:lnTo>
                <a:lnTo>
                  <a:pt x="3807" y="11561"/>
                </a:lnTo>
                <a:lnTo>
                  <a:pt x="10688" y="4893"/>
                </a:lnTo>
                <a:lnTo>
                  <a:pt x="16736" y="1944"/>
                </a:lnTo>
                <a:lnTo>
                  <a:pt x="23506" y="432"/>
                </a:lnTo>
                <a:lnTo>
                  <a:pt x="30638" y="0"/>
                </a:lnTo>
                <a:lnTo>
                  <a:pt x="44590" y="9117"/>
                </a:lnTo>
                <a:lnTo>
                  <a:pt x="47228" y="25630"/>
                </a:lnTo>
                <a:lnTo>
                  <a:pt x="40155" y="41802"/>
                </a:lnTo>
                <a:lnTo>
                  <a:pt x="24976" y="49894"/>
                </a:lnTo>
                <a:lnTo>
                  <a:pt x="21140" y="49901"/>
                </a:lnTo>
                <a:lnTo>
                  <a:pt x="9621" y="44166"/>
                </a:lnTo>
                <a:lnTo>
                  <a:pt x="14" y="34591"/>
                </a:lnTo>
                <a:close/>
              </a:path>
            </a:pathLst>
          </a:custGeom>
          <a:solidFill>
            <a:srgbClr val="F1F1F1">
              <a:alpha val="10978"/>
            </a:srgbClr>
          </a:solidFill>
        </p:spPr>
        <p:txBody>
          <a:bodyPr wrap="square" lIns="0" tIns="0" rIns="0" bIns="0" rtlCol="0"/>
          <a:lstStyle/>
          <a:p>
            <a:endParaRPr sz="2529"/>
          </a:p>
        </p:txBody>
      </p:sp>
      <p:sp>
        <p:nvSpPr>
          <p:cNvPr id="110" name="object 110"/>
          <p:cNvSpPr/>
          <p:nvPr/>
        </p:nvSpPr>
        <p:spPr>
          <a:xfrm>
            <a:off x="6610483" y="3669931"/>
            <a:ext cx="56717" cy="52240"/>
          </a:xfrm>
          <a:custGeom>
            <a:avLst/>
            <a:gdLst/>
            <a:ahLst/>
            <a:cxnLst/>
            <a:rect l="l" t="t" r="r" b="b"/>
            <a:pathLst>
              <a:path w="48260" h="44450">
                <a:moveTo>
                  <a:pt x="21" y="26923"/>
                </a:moveTo>
                <a:lnTo>
                  <a:pt x="34495" y="0"/>
                </a:lnTo>
                <a:lnTo>
                  <a:pt x="38338" y="3830"/>
                </a:lnTo>
                <a:lnTo>
                  <a:pt x="44099" y="7657"/>
                </a:lnTo>
                <a:lnTo>
                  <a:pt x="47950" y="15324"/>
                </a:lnTo>
                <a:lnTo>
                  <a:pt x="46046" y="23002"/>
                </a:lnTo>
                <a:lnTo>
                  <a:pt x="44138" y="28761"/>
                </a:lnTo>
                <a:lnTo>
                  <a:pt x="42227" y="32601"/>
                </a:lnTo>
                <a:lnTo>
                  <a:pt x="40313" y="34523"/>
                </a:lnTo>
                <a:lnTo>
                  <a:pt x="33043" y="41312"/>
                </a:lnTo>
                <a:lnTo>
                  <a:pt x="23788" y="44147"/>
                </a:lnTo>
                <a:lnTo>
                  <a:pt x="14165" y="42666"/>
                </a:lnTo>
                <a:lnTo>
                  <a:pt x="5793" y="36506"/>
                </a:lnTo>
                <a:lnTo>
                  <a:pt x="1949" y="32676"/>
                </a:lnTo>
                <a:lnTo>
                  <a:pt x="21" y="26923"/>
                </a:lnTo>
                <a:close/>
              </a:path>
            </a:pathLst>
          </a:custGeom>
          <a:solidFill>
            <a:srgbClr val="F1F1F1">
              <a:alpha val="10978"/>
            </a:srgbClr>
          </a:solidFill>
        </p:spPr>
        <p:txBody>
          <a:bodyPr wrap="square" lIns="0" tIns="0" rIns="0" bIns="0" rtlCol="0"/>
          <a:lstStyle/>
          <a:p>
            <a:endParaRPr sz="2529"/>
          </a:p>
        </p:txBody>
      </p:sp>
      <p:sp>
        <p:nvSpPr>
          <p:cNvPr id="111" name="object 111"/>
          <p:cNvSpPr/>
          <p:nvPr/>
        </p:nvSpPr>
        <p:spPr>
          <a:xfrm>
            <a:off x="6510476" y="3221412"/>
            <a:ext cx="62688" cy="55971"/>
          </a:xfrm>
          <a:custGeom>
            <a:avLst/>
            <a:gdLst/>
            <a:ahLst/>
            <a:cxnLst/>
            <a:rect l="l" t="t" r="r" b="b"/>
            <a:pathLst>
              <a:path w="53339" h="47625">
                <a:moveTo>
                  <a:pt x="0" y="17324"/>
                </a:moveTo>
                <a:lnTo>
                  <a:pt x="5047" y="8141"/>
                </a:lnTo>
                <a:lnTo>
                  <a:pt x="13159" y="2910"/>
                </a:lnTo>
                <a:lnTo>
                  <a:pt x="22355" y="554"/>
                </a:lnTo>
                <a:lnTo>
                  <a:pt x="30656" y="0"/>
                </a:lnTo>
                <a:lnTo>
                  <a:pt x="46222" y="6866"/>
                </a:lnTo>
                <a:lnTo>
                  <a:pt x="52988" y="19144"/>
                </a:lnTo>
                <a:lnTo>
                  <a:pt x="51485" y="32877"/>
                </a:lnTo>
                <a:lnTo>
                  <a:pt x="42245" y="44106"/>
                </a:lnTo>
                <a:lnTo>
                  <a:pt x="28106" y="47220"/>
                </a:lnTo>
                <a:lnTo>
                  <a:pt x="13950" y="41520"/>
                </a:lnTo>
                <a:lnTo>
                  <a:pt x="3380" y="30418"/>
                </a:lnTo>
                <a:lnTo>
                  <a:pt x="0" y="17324"/>
                </a:lnTo>
                <a:close/>
              </a:path>
            </a:pathLst>
          </a:custGeom>
          <a:solidFill>
            <a:srgbClr val="F1F1F1">
              <a:alpha val="10978"/>
            </a:srgbClr>
          </a:solidFill>
        </p:spPr>
        <p:txBody>
          <a:bodyPr wrap="square" lIns="0" tIns="0" rIns="0" bIns="0" rtlCol="0"/>
          <a:lstStyle/>
          <a:p>
            <a:endParaRPr sz="2529"/>
          </a:p>
        </p:txBody>
      </p:sp>
      <p:sp>
        <p:nvSpPr>
          <p:cNvPr id="112" name="object 112"/>
          <p:cNvSpPr/>
          <p:nvPr/>
        </p:nvSpPr>
        <p:spPr>
          <a:xfrm>
            <a:off x="7361269" y="387785"/>
            <a:ext cx="52986" cy="55225"/>
          </a:xfrm>
          <a:custGeom>
            <a:avLst/>
            <a:gdLst/>
            <a:ahLst/>
            <a:cxnLst/>
            <a:rect l="l" t="t" r="r" b="b"/>
            <a:pathLst>
              <a:path w="45085" h="46989">
                <a:moveTo>
                  <a:pt x="0" y="23512"/>
                </a:moveTo>
                <a:lnTo>
                  <a:pt x="3334" y="11785"/>
                </a:lnTo>
                <a:lnTo>
                  <a:pt x="10991" y="3287"/>
                </a:lnTo>
                <a:lnTo>
                  <a:pt x="21534" y="0"/>
                </a:lnTo>
                <a:lnTo>
                  <a:pt x="30260" y="2891"/>
                </a:lnTo>
                <a:lnTo>
                  <a:pt x="38096" y="10281"/>
                </a:lnTo>
                <a:lnTo>
                  <a:pt x="43418" y="20194"/>
                </a:lnTo>
                <a:lnTo>
                  <a:pt x="44606" y="30655"/>
                </a:lnTo>
                <a:lnTo>
                  <a:pt x="38572" y="41278"/>
                </a:lnTo>
                <a:lnTo>
                  <a:pt x="26415" y="46517"/>
                </a:lnTo>
                <a:lnTo>
                  <a:pt x="12806" y="45283"/>
                </a:lnTo>
                <a:lnTo>
                  <a:pt x="2421" y="36488"/>
                </a:lnTo>
                <a:lnTo>
                  <a:pt x="0" y="23512"/>
                </a:lnTo>
                <a:close/>
              </a:path>
            </a:pathLst>
          </a:custGeom>
          <a:solidFill>
            <a:srgbClr val="F1F1F1">
              <a:alpha val="10978"/>
            </a:srgbClr>
          </a:solidFill>
        </p:spPr>
        <p:txBody>
          <a:bodyPr wrap="square" lIns="0" tIns="0" rIns="0" bIns="0" rtlCol="0"/>
          <a:lstStyle/>
          <a:p>
            <a:endParaRPr sz="2529"/>
          </a:p>
        </p:txBody>
      </p:sp>
      <p:sp>
        <p:nvSpPr>
          <p:cNvPr id="113" name="object 113"/>
          <p:cNvSpPr/>
          <p:nvPr/>
        </p:nvSpPr>
        <p:spPr>
          <a:xfrm>
            <a:off x="5822433" y="3044565"/>
            <a:ext cx="56717" cy="55225"/>
          </a:xfrm>
          <a:custGeom>
            <a:avLst/>
            <a:gdLst/>
            <a:ahLst/>
            <a:cxnLst/>
            <a:rect l="l" t="t" r="r" b="b"/>
            <a:pathLst>
              <a:path w="48260" h="46989">
                <a:moveTo>
                  <a:pt x="0" y="19198"/>
                </a:moveTo>
                <a:lnTo>
                  <a:pt x="4477" y="9387"/>
                </a:lnTo>
                <a:lnTo>
                  <a:pt x="12555" y="2087"/>
                </a:lnTo>
                <a:lnTo>
                  <a:pt x="23160" y="0"/>
                </a:lnTo>
                <a:lnTo>
                  <a:pt x="34556" y="4355"/>
                </a:lnTo>
                <a:lnTo>
                  <a:pt x="43803" y="13392"/>
                </a:lnTo>
                <a:lnTo>
                  <a:pt x="48021" y="25315"/>
                </a:lnTo>
                <a:lnTo>
                  <a:pt x="44329" y="38333"/>
                </a:lnTo>
                <a:lnTo>
                  <a:pt x="33405" y="46567"/>
                </a:lnTo>
                <a:lnTo>
                  <a:pt x="20126" y="45092"/>
                </a:lnTo>
                <a:lnTo>
                  <a:pt x="7916" y="37860"/>
                </a:lnTo>
                <a:lnTo>
                  <a:pt x="197" y="28821"/>
                </a:lnTo>
                <a:lnTo>
                  <a:pt x="0" y="19198"/>
                </a:lnTo>
                <a:close/>
              </a:path>
            </a:pathLst>
          </a:custGeom>
          <a:solidFill>
            <a:srgbClr val="F1F1F1">
              <a:alpha val="10978"/>
            </a:srgbClr>
          </a:solidFill>
        </p:spPr>
        <p:txBody>
          <a:bodyPr wrap="square" lIns="0" tIns="0" rIns="0" bIns="0" rtlCol="0"/>
          <a:lstStyle/>
          <a:p>
            <a:endParaRPr sz="2529"/>
          </a:p>
        </p:txBody>
      </p:sp>
      <p:sp>
        <p:nvSpPr>
          <p:cNvPr id="114" name="object 114"/>
          <p:cNvSpPr/>
          <p:nvPr/>
        </p:nvSpPr>
        <p:spPr>
          <a:xfrm>
            <a:off x="4784011" y="886349"/>
            <a:ext cx="53732" cy="53732"/>
          </a:xfrm>
          <a:custGeom>
            <a:avLst/>
            <a:gdLst/>
            <a:ahLst/>
            <a:cxnLst/>
            <a:rect l="l" t="t" r="r" b="b"/>
            <a:pathLst>
              <a:path w="45720" h="45720">
                <a:moveTo>
                  <a:pt x="10" y="23065"/>
                </a:moveTo>
                <a:lnTo>
                  <a:pt x="0" y="17309"/>
                </a:lnTo>
                <a:lnTo>
                  <a:pt x="3825" y="11546"/>
                </a:lnTo>
                <a:lnTo>
                  <a:pt x="5736" y="7706"/>
                </a:lnTo>
                <a:lnTo>
                  <a:pt x="17233" y="1929"/>
                </a:lnTo>
                <a:lnTo>
                  <a:pt x="19148" y="7"/>
                </a:lnTo>
                <a:lnTo>
                  <a:pt x="22984" y="0"/>
                </a:lnTo>
                <a:lnTo>
                  <a:pt x="36445" y="2733"/>
                </a:lnTo>
                <a:lnTo>
                  <a:pt x="44347" y="13390"/>
                </a:lnTo>
                <a:lnTo>
                  <a:pt x="45421" y="26938"/>
                </a:lnTo>
                <a:lnTo>
                  <a:pt x="38399" y="38343"/>
                </a:lnTo>
                <a:lnTo>
                  <a:pt x="28670" y="44447"/>
                </a:lnTo>
                <a:lnTo>
                  <a:pt x="18033" y="45336"/>
                </a:lnTo>
                <a:lnTo>
                  <a:pt x="8465" y="40827"/>
                </a:lnTo>
                <a:lnTo>
                  <a:pt x="1943" y="30736"/>
                </a:lnTo>
                <a:lnTo>
                  <a:pt x="3861" y="30732"/>
                </a:lnTo>
                <a:lnTo>
                  <a:pt x="1942" y="30736"/>
                </a:lnTo>
                <a:lnTo>
                  <a:pt x="1939" y="28817"/>
                </a:lnTo>
                <a:lnTo>
                  <a:pt x="10" y="23065"/>
                </a:lnTo>
                <a:close/>
              </a:path>
            </a:pathLst>
          </a:custGeom>
          <a:solidFill>
            <a:srgbClr val="F1F1F1">
              <a:alpha val="10978"/>
            </a:srgbClr>
          </a:solidFill>
        </p:spPr>
        <p:txBody>
          <a:bodyPr wrap="square" lIns="0" tIns="0" rIns="0" bIns="0" rtlCol="0"/>
          <a:lstStyle/>
          <a:p>
            <a:endParaRPr sz="2529"/>
          </a:p>
        </p:txBody>
      </p:sp>
      <p:sp>
        <p:nvSpPr>
          <p:cNvPr id="115" name="object 115"/>
          <p:cNvSpPr/>
          <p:nvPr/>
        </p:nvSpPr>
        <p:spPr>
          <a:xfrm>
            <a:off x="4228150" y="1363132"/>
            <a:ext cx="58956" cy="61194"/>
          </a:xfrm>
          <a:custGeom>
            <a:avLst/>
            <a:gdLst/>
            <a:ahLst/>
            <a:cxnLst/>
            <a:rect l="l" t="t" r="r" b="b"/>
            <a:pathLst>
              <a:path w="50164" h="52069">
                <a:moveTo>
                  <a:pt x="0" y="30750"/>
                </a:moveTo>
                <a:lnTo>
                  <a:pt x="1231" y="15969"/>
                </a:lnTo>
                <a:lnTo>
                  <a:pt x="7147" y="6035"/>
                </a:lnTo>
                <a:lnTo>
                  <a:pt x="16667" y="771"/>
                </a:lnTo>
                <a:lnTo>
                  <a:pt x="28713" y="0"/>
                </a:lnTo>
                <a:lnTo>
                  <a:pt x="40619" y="4714"/>
                </a:lnTo>
                <a:lnTo>
                  <a:pt x="47683" y="16273"/>
                </a:lnTo>
                <a:lnTo>
                  <a:pt x="50077" y="30718"/>
                </a:lnTo>
                <a:lnTo>
                  <a:pt x="47974" y="44092"/>
                </a:lnTo>
                <a:lnTo>
                  <a:pt x="37529" y="51726"/>
                </a:lnTo>
                <a:lnTo>
                  <a:pt x="21856" y="51815"/>
                </a:lnTo>
                <a:lnTo>
                  <a:pt x="7248" y="44707"/>
                </a:lnTo>
                <a:lnTo>
                  <a:pt x="0" y="30750"/>
                </a:lnTo>
                <a:close/>
              </a:path>
            </a:pathLst>
          </a:custGeom>
          <a:solidFill>
            <a:srgbClr val="F1F1F1">
              <a:alpha val="10978"/>
            </a:srgbClr>
          </a:solidFill>
        </p:spPr>
        <p:txBody>
          <a:bodyPr wrap="square" lIns="0" tIns="0" rIns="0" bIns="0" rtlCol="0"/>
          <a:lstStyle/>
          <a:p>
            <a:endParaRPr sz="2529"/>
          </a:p>
        </p:txBody>
      </p:sp>
      <p:sp>
        <p:nvSpPr>
          <p:cNvPr id="116" name="object 116"/>
          <p:cNvSpPr/>
          <p:nvPr/>
        </p:nvSpPr>
        <p:spPr>
          <a:xfrm>
            <a:off x="6998181" y="2867789"/>
            <a:ext cx="55225" cy="59702"/>
          </a:xfrm>
          <a:custGeom>
            <a:avLst/>
            <a:gdLst/>
            <a:ahLst/>
            <a:cxnLst/>
            <a:rect l="l" t="t" r="r" b="b"/>
            <a:pathLst>
              <a:path w="46989" h="50800">
                <a:moveTo>
                  <a:pt x="0" y="26482"/>
                </a:moveTo>
                <a:lnTo>
                  <a:pt x="670" y="16228"/>
                </a:lnTo>
                <a:lnTo>
                  <a:pt x="4431" y="8427"/>
                </a:lnTo>
                <a:lnTo>
                  <a:pt x="12153" y="2777"/>
                </a:lnTo>
                <a:lnTo>
                  <a:pt x="22757" y="0"/>
                </a:lnTo>
                <a:lnTo>
                  <a:pt x="35166" y="816"/>
                </a:lnTo>
                <a:lnTo>
                  <a:pt x="44744" y="11021"/>
                </a:lnTo>
                <a:lnTo>
                  <a:pt x="46963" y="27894"/>
                </a:lnTo>
                <a:lnTo>
                  <a:pt x="40909" y="43704"/>
                </a:lnTo>
                <a:lnTo>
                  <a:pt x="25668" y="50717"/>
                </a:lnTo>
                <a:lnTo>
                  <a:pt x="10167" y="46968"/>
                </a:lnTo>
                <a:lnTo>
                  <a:pt x="2388" y="37809"/>
                </a:lnTo>
                <a:lnTo>
                  <a:pt x="0" y="26482"/>
                </a:lnTo>
                <a:close/>
              </a:path>
            </a:pathLst>
          </a:custGeom>
          <a:solidFill>
            <a:srgbClr val="F1F1F1">
              <a:alpha val="10978"/>
            </a:srgbClr>
          </a:solidFill>
        </p:spPr>
        <p:txBody>
          <a:bodyPr wrap="square" lIns="0" tIns="0" rIns="0" bIns="0" rtlCol="0"/>
          <a:lstStyle/>
          <a:p>
            <a:endParaRPr sz="2529"/>
          </a:p>
        </p:txBody>
      </p:sp>
      <p:sp>
        <p:nvSpPr>
          <p:cNvPr id="117" name="object 117"/>
          <p:cNvSpPr/>
          <p:nvPr/>
        </p:nvSpPr>
        <p:spPr>
          <a:xfrm>
            <a:off x="8049297" y="4034840"/>
            <a:ext cx="53732" cy="53732"/>
          </a:xfrm>
          <a:custGeom>
            <a:avLst/>
            <a:gdLst/>
            <a:ahLst/>
            <a:cxnLst/>
            <a:rect l="l" t="t" r="r" b="b"/>
            <a:pathLst>
              <a:path w="45720" h="45720">
                <a:moveTo>
                  <a:pt x="10" y="23066"/>
                </a:moveTo>
                <a:lnTo>
                  <a:pt x="0" y="17309"/>
                </a:lnTo>
                <a:lnTo>
                  <a:pt x="3825" y="11547"/>
                </a:lnTo>
                <a:lnTo>
                  <a:pt x="5736" y="7706"/>
                </a:lnTo>
                <a:lnTo>
                  <a:pt x="17233" y="1929"/>
                </a:lnTo>
                <a:lnTo>
                  <a:pt x="19148" y="7"/>
                </a:lnTo>
                <a:lnTo>
                  <a:pt x="22984" y="0"/>
                </a:lnTo>
                <a:lnTo>
                  <a:pt x="36445" y="2733"/>
                </a:lnTo>
                <a:lnTo>
                  <a:pt x="44346" y="13390"/>
                </a:lnTo>
                <a:lnTo>
                  <a:pt x="45420" y="26939"/>
                </a:lnTo>
                <a:lnTo>
                  <a:pt x="38399" y="38343"/>
                </a:lnTo>
                <a:lnTo>
                  <a:pt x="28670" y="44447"/>
                </a:lnTo>
                <a:lnTo>
                  <a:pt x="18033" y="45336"/>
                </a:lnTo>
                <a:lnTo>
                  <a:pt x="8464" y="40827"/>
                </a:lnTo>
                <a:lnTo>
                  <a:pt x="1942" y="30736"/>
                </a:lnTo>
                <a:lnTo>
                  <a:pt x="1939" y="28817"/>
                </a:lnTo>
                <a:lnTo>
                  <a:pt x="10" y="23066"/>
                </a:lnTo>
                <a:close/>
              </a:path>
            </a:pathLst>
          </a:custGeom>
          <a:solidFill>
            <a:srgbClr val="F1F1F1">
              <a:alpha val="10978"/>
            </a:srgbClr>
          </a:solidFill>
        </p:spPr>
        <p:txBody>
          <a:bodyPr wrap="square" lIns="0" tIns="0" rIns="0" bIns="0" rtlCol="0"/>
          <a:lstStyle/>
          <a:p>
            <a:endParaRPr sz="2529"/>
          </a:p>
        </p:txBody>
      </p:sp>
      <p:sp>
        <p:nvSpPr>
          <p:cNvPr id="118" name="object 118"/>
          <p:cNvSpPr/>
          <p:nvPr/>
        </p:nvSpPr>
        <p:spPr>
          <a:xfrm>
            <a:off x="8601735" y="4148529"/>
            <a:ext cx="50001" cy="49255"/>
          </a:xfrm>
          <a:custGeom>
            <a:avLst/>
            <a:gdLst/>
            <a:ahLst/>
            <a:cxnLst/>
            <a:rect l="l" t="t" r="r" b="b"/>
            <a:pathLst>
              <a:path w="42545" h="41910">
                <a:moveTo>
                  <a:pt x="0" y="18183"/>
                </a:moveTo>
                <a:lnTo>
                  <a:pt x="3847" y="7953"/>
                </a:lnTo>
                <a:lnTo>
                  <a:pt x="12793" y="292"/>
                </a:lnTo>
                <a:lnTo>
                  <a:pt x="25170" y="0"/>
                </a:lnTo>
                <a:lnTo>
                  <a:pt x="36480" y="6544"/>
                </a:lnTo>
                <a:lnTo>
                  <a:pt x="42228" y="19394"/>
                </a:lnTo>
                <a:lnTo>
                  <a:pt x="39674" y="32140"/>
                </a:lnTo>
                <a:lnTo>
                  <a:pt x="33154" y="39316"/>
                </a:lnTo>
                <a:lnTo>
                  <a:pt x="24468" y="41821"/>
                </a:lnTo>
                <a:lnTo>
                  <a:pt x="15415" y="40548"/>
                </a:lnTo>
                <a:lnTo>
                  <a:pt x="7404" y="35736"/>
                </a:lnTo>
                <a:lnTo>
                  <a:pt x="1726" y="27863"/>
                </a:lnTo>
                <a:lnTo>
                  <a:pt x="0" y="18183"/>
                </a:lnTo>
                <a:close/>
              </a:path>
            </a:pathLst>
          </a:custGeom>
          <a:solidFill>
            <a:srgbClr val="F1F1F1">
              <a:alpha val="10978"/>
            </a:srgbClr>
          </a:solidFill>
        </p:spPr>
        <p:txBody>
          <a:bodyPr wrap="square" lIns="0" tIns="0" rIns="0" bIns="0" rtlCol="0"/>
          <a:lstStyle/>
          <a:p>
            <a:endParaRPr sz="2529"/>
          </a:p>
        </p:txBody>
      </p:sp>
      <p:sp>
        <p:nvSpPr>
          <p:cNvPr id="119" name="object 119"/>
          <p:cNvSpPr/>
          <p:nvPr/>
        </p:nvSpPr>
        <p:spPr>
          <a:xfrm>
            <a:off x="4376345" y="2278319"/>
            <a:ext cx="55971" cy="58956"/>
          </a:xfrm>
          <a:custGeom>
            <a:avLst/>
            <a:gdLst/>
            <a:ahLst/>
            <a:cxnLst/>
            <a:rect l="l" t="t" r="r" b="b"/>
            <a:pathLst>
              <a:path w="47625" h="50164">
                <a:moveTo>
                  <a:pt x="0" y="24998"/>
                </a:moveTo>
                <a:lnTo>
                  <a:pt x="1906" y="19239"/>
                </a:lnTo>
                <a:lnTo>
                  <a:pt x="3817" y="15398"/>
                </a:lnTo>
                <a:lnTo>
                  <a:pt x="3810" y="11561"/>
                </a:lnTo>
                <a:lnTo>
                  <a:pt x="10691" y="4893"/>
                </a:lnTo>
                <a:lnTo>
                  <a:pt x="16739" y="1944"/>
                </a:lnTo>
                <a:lnTo>
                  <a:pt x="23509" y="432"/>
                </a:lnTo>
                <a:lnTo>
                  <a:pt x="30641" y="0"/>
                </a:lnTo>
                <a:lnTo>
                  <a:pt x="44593" y="9117"/>
                </a:lnTo>
                <a:lnTo>
                  <a:pt x="47231" y="25630"/>
                </a:lnTo>
                <a:lnTo>
                  <a:pt x="40159" y="41802"/>
                </a:lnTo>
                <a:lnTo>
                  <a:pt x="24979" y="49894"/>
                </a:lnTo>
                <a:lnTo>
                  <a:pt x="21143" y="49901"/>
                </a:lnTo>
                <a:lnTo>
                  <a:pt x="9624" y="44166"/>
                </a:lnTo>
                <a:lnTo>
                  <a:pt x="3860" y="38421"/>
                </a:lnTo>
                <a:lnTo>
                  <a:pt x="1931" y="32669"/>
                </a:lnTo>
                <a:lnTo>
                  <a:pt x="0" y="24998"/>
                </a:lnTo>
                <a:close/>
              </a:path>
            </a:pathLst>
          </a:custGeom>
          <a:solidFill>
            <a:srgbClr val="F1F1F1">
              <a:alpha val="10978"/>
            </a:srgbClr>
          </a:solidFill>
        </p:spPr>
        <p:txBody>
          <a:bodyPr wrap="square" lIns="0" tIns="0" rIns="0" bIns="0" rtlCol="0"/>
          <a:lstStyle/>
          <a:p>
            <a:endParaRPr sz="2529"/>
          </a:p>
        </p:txBody>
      </p:sp>
      <p:sp>
        <p:nvSpPr>
          <p:cNvPr id="120" name="object 120"/>
          <p:cNvSpPr/>
          <p:nvPr/>
        </p:nvSpPr>
        <p:spPr>
          <a:xfrm>
            <a:off x="3940066" y="511347"/>
            <a:ext cx="56717" cy="55225"/>
          </a:xfrm>
          <a:custGeom>
            <a:avLst/>
            <a:gdLst/>
            <a:ahLst/>
            <a:cxnLst/>
            <a:rect l="l" t="t" r="r" b="b"/>
            <a:pathLst>
              <a:path w="48260" h="46989">
                <a:moveTo>
                  <a:pt x="0" y="19198"/>
                </a:moveTo>
                <a:lnTo>
                  <a:pt x="4477" y="9387"/>
                </a:lnTo>
                <a:lnTo>
                  <a:pt x="12555" y="2088"/>
                </a:lnTo>
                <a:lnTo>
                  <a:pt x="23160" y="0"/>
                </a:lnTo>
                <a:lnTo>
                  <a:pt x="34556" y="4355"/>
                </a:lnTo>
                <a:lnTo>
                  <a:pt x="43803" y="13392"/>
                </a:lnTo>
                <a:lnTo>
                  <a:pt x="48021" y="25315"/>
                </a:lnTo>
                <a:lnTo>
                  <a:pt x="44329" y="38333"/>
                </a:lnTo>
                <a:lnTo>
                  <a:pt x="33405" y="46567"/>
                </a:lnTo>
                <a:lnTo>
                  <a:pt x="20126" y="45092"/>
                </a:lnTo>
                <a:lnTo>
                  <a:pt x="7916" y="37860"/>
                </a:lnTo>
                <a:lnTo>
                  <a:pt x="197" y="28821"/>
                </a:lnTo>
                <a:lnTo>
                  <a:pt x="0" y="19198"/>
                </a:lnTo>
                <a:close/>
              </a:path>
            </a:pathLst>
          </a:custGeom>
          <a:solidFill>
            <a:srgbClr val="F1F1F1">
              <a:alpha val="10978"/>
            </a:srgbClr>
          </a:solidFill>
        </p:spPr>
        <p:txBody>
          <a:bodyPr wrap="square" lIns="0" tIns="0" rIns="0" bIns="0" rtlCol="0"/>
          <a:lstStyle/>
          <a:p>
            <a:endParaRPr sz="2529"/>
          </a:p>
        </p:txBody>
      </p:sp>
      <p:sp>
        <p:nvSpPr>
          <p:cNvPr id="121" name="object 121"/>
          <p:cNvSpPr/>
          <p:nvPr/>
        </p:nvSpPr>
        <p:spPr>
          <a:xfrm>
            <a:off x="3901053" y="2450568"/>
            <a:ext cx="59702" cy="61194"/>
          </a:xfrm>
          <a:custGeom>
            <a:avLst/>
            <a:gdLst/>
            <a:ahLst/>
            <a:cxnLst/>
            <a:rect l="l" t="t" r="r" b="b"/>
            <a:pathLst>
              <a:path w="50800" h="52069">
                <a:moveTo>
                  <a:pt x="0" y="30750"/>
                </a:moveTo>
                <a:lnTo>
                  <a:pt x="1231" y="15969"/>
                </a:lnTo>
                <a:lnTo>
                  <a:pt x="7146" y="6035"/>
                </a:lnTo>
                <a:lnTo>
                  <a:pt x="16667" y="771"/>
                </a:lnTo>
                <a:lnTo>
                  <a:pt x="28713" y="0"/>
                </a:lnTo>
                <a:lnTo>
                  <a:pt x="40082" y="5794"/>
                </a:lnTo>
                <a:lnTo>
                  <a:pt x="47686" y="17712"/>
                </a:lnTo>
                <a:lnTo>
                  <a:pt x="50619" y="31796"/>
                </a:lnTo>
                <a:lnTo>
                  <a:pt x="47974" y="44092"/>
                </a:lnTo>
                <a:lnTo>
                  <a:pt x="37529" y="51726"/>
                </a:lnTo>
                <a:lnTo>
                  <a:pt x="21856" y="51815"/>
                </a:lnTo>
                <a:lnTo>
                  <a:pt x="7248" y="44707"/>
                </a:lnTo>
                <a:lnTo>
                  <a:pt x="0" y="30750"/>
                </a:lnTo>
                <a:close/>
              </a:path>
            </a:pathLst>
          </a:custGeom>
          <a:solidFill>
            <a:srgbClr val="F1F1F1">
              <a:alpha val="10978"/>
            </a:srgbClr>
          </a:solidFill>
        </p:spPr>
        <p:txBody>
          <a:bodyPr wrap="square" lIns="0" tIns="0" rIns="0" bIns="0" rtlCol="0"/>
          <a:lstStyle/>
          <a:p>
            <a:endParaRPr sz="2529"/>
          </a:p>
        </p:txBody>
      </p:sp>
      <p:sp>
        <p:nvSpPr>
          <p:cNvPr id="122" name="object 122"/>
          <p:cNvSpPr/>
          <p:nvPr/>
        </p:nvSpPr>
        <p:spPr>
          <a:xfrm>
            <a:off x="4945005" y="179108"/>
            <a:ext cx="65673" cy="47016"/>
          </a:xfrm>
          <a:custGeom>
            <a:avLst/>
            <a:gdLst/>
            <a:ahLst/>
            <a:cxnLst/>
            <a:rect l="l" t="t" r="r" b="b"/>
            <a:pathLst>
              <a:path w="55879" h="40005">
                <a:moveTo>
                  <a:pt x="0" y="18313"/>
                </a:moveTo>
                <a:lnTo>
                  <a:pt x="8123" y="3159"/>
                </a:lnTo>
                <a:lnTo>
                  <a:pt x="15173" y="0"/>
                </a:lnTo>
                <a:lnTo>
                  <a:pt x="46409" y="0"/>
                </a:lnTo>
                <a:lnTo>
                  <a:pt x="55618" y="16291"/>
                </a:lnTo>
                <a:lnTo>
                  <a:pt x="48848" y="34141"/>
                </a:lnTo>
                <a:lnTo>
                  <a:pt x="30008" y="39602"/>
                </a:lnTo>
                <a:lnTo>
                  <a:pt x="10068" y="33913"/>
                </a:lnTo>
                <a:lnTo>
                  <a:pt x="0" y="18313"/>
                </a:lnTo>
                <a:close/>
              </a:path>
            </a:pathLst>
          </a:custGeom>
          <a:solidFill>
            <a:srgbClr val="F1F1F1">
              <a:alpha val="10978"/>
            </a:srgbClr>
          </a:solidFill>
        </p:spPr>
        <p:txBody>
          <a:bodyPr wrap="square" lIns="0" tIns="0" rIns="0" bIns="0" rtlCol="0"/>
          <a:lstStyle/>
          <a:p>
            <a:endParaRPr sz="2529"/>
          </a:p>
        </p:txBody>
      </p:sp>
      <p:sp>
        <p:nvSpPr>
          <p:cNvPr id="123" name="object 123"/>
          <p:cNvSpPr/>
          <p:nvPr/>
        </p:nvSpPr>
        <p:spPr>
          <a:xfrm>
            <a:off x="5265773" y="4218766"/>
            <a:ext cx="50747" cy="58210"/>
          </a:xfrm>
          <a:custGeom>
            <a:avLst/>
            <a:gdLst/>
            <a:ahLst/>
            <a:cxnLst/>
            <a:rect l="l" t="t" r="r" b="b"/>
            <a:pathLst>
              <a:path w="43179" h="49529">
                <a:moveTo>
                  <a:pt x="0" y="12913"/>
                </a:moveTo>
                <a:lnTo>
                  <a:pt x="12503" y="0"/>
                </a:lnTo>
                <a:lnTo>
                  <a:pt x="29705" y="387"/>
                </a:lnTo>
                <a:lnTo>
                  <a:pt x="42614" y="12295"/>
                </a:lnTo>
                <a:lnTo>
                  <a:pt x="42235" y="33940"/>
                </a:lnTo>
                <a:lnTo>
                  <a:pt x="28656" y="49014"/>
                </a:lnTo>
                <a:lnTo>
                  <a:pt x="12528" y="46466"/>
                </a:lnTo>
                <a:lnTo>
                  <a:pt x="695" y="32398"/>
                </a:lnTo>
                <a:lnTo>
                  <a:pt x="0" y="12913"/>
                </a:lnTo>
                <a:close/>
              </a:path>
            </a:pathLst>
          </a:custGeom>
          <a:solidFill>
            <a:srgbClr val="F1F1F1">
              <a:alpha val="10978"/>
            </a:srgbClr>
          </a:solidFill>
        </p:spPr>
        <p:txBody>
          <a:bodyPr wrap="square" lIns="0" tIns="0" rIns="0" bIns="0" rtlCol="0"/>
          <a:lstStyle/>
          <a:p>
            <a:endParaRPr sz="2529"/>
          </a:p>
        </p:txBody>
      </p:sp>
      <p:sp>
        <p:nvSpPr>
          <p:cNvPr id="124" name="object 124"/>
          <p:cNvSpPr/>
          <p:nvPr/>
        </p:nvSpPr>
        <p:spPr>
          <a:xfrm>
            <a:off x="4377307" y="4012303"/>
            <a:ext cx="61194" cy="56717"/>
          </a:xfrm>
          <a:custGeom>
            <a:avLst/>
            <a:gdLst/>
            <a:ahLst/>
            <a:cxnLst/>
            <a:rect l="l" t="t" r="r" b="b"/>
            <a:pathLst>
              <a:path w="52070" h="48260">
                <a:moveTo>
                  <a:pt x="14" y="40333"/>
                </a:moveTo>
                <a:lnTo>
                  <a:pt x="11815" y="4037"/>
                </a:lnTo>
                <a:lnTo>
                  <a:pt x="22956" y="0"/>
                </a:lnTo>
                <a:lnTo>
                  <a:pt x="33867" y="1538"/>
                </a:lnTo>
                <a:lnTo>
                  <a:pt x="41186" y="5242"/>
                </a:lnTo>
                <a:lnTo>
                  <a:pt x="45630" y="9671"/>
                </a:lnTo>
                <a:lnTo>
                  <a:pt x="47914" y="13384"/>
                </a:lnTo>
                <a:lnTo>
                  <a:pt x="51768" y="22970"/>
                </a:lnTo>
                <a:lnTo>
                  <a:pt x="44117" y="34496"/>
                </a:lnTo>
                <a:lnTo>
                  <a:pt x="38525" y="40921"/>
                </a:lnTo>
                <a:lnTo>
                  <a:pt x="30951" y="45552"/>
                </a:lnTo>
                <a:lnTo>
                  <a:pt x="22295" y="48026"/>
                </a:lnTo>
                <a:lnTo>
                  <a:pt x="9618" y="47990"/>
                </a:lnTo>
                <a:lnTo>
                  <a:pt x="3860" y="46082"/>
                </a:lnTo>
                <a:lnTo>
                  <a:pt x="14" y="40333"/>
                </a:lnTo>
                <a:close/>
              </a:path>
            </a:pathLst>
          </a:custGeom>
          <a:solidFill>
            <a:srgbClr val="F1F1F1">
              <a:alpha val="10978"/>
            </a:srgbClr>
          </a:solidFill>
        </p:spPr>
        <p:txBody>
          <a:bodyPr wrap="square" lIns="0" tIns="0" rIns="0" bIns="0" rtlCol="0"/>
          <a:lstStyle/>
          <a:p>
            <a:endParaRPr sz="2529"/>
          </a:p>
        </p:txBody>
      </p:sp>
      <p:sp>
        <p:nvSpPr>
          <p:cNvPr id="125" name="object 125"/>
          <p:cNvSpPr/>
          <p:nvPr/>
        </p:nvSpPr>
        <p:spPr>
          <a:xfrm>
            <a:off x="4863241" y="3623573"/>
            <a:ext cx="56717" cy="55225"/>
          </a:xfrm>
          <a:custGeom>
            <a:avLst/>
            <a:gdLst/>
            <a:ahLst/>
            <a:cxnLst/>
            <a:rect l="l" t="t" r="r" b="b"/>
            <a:pathLst>
              <a:path w="48260" h="46989">
                <a:moveTo>
                  <a:pt x="0" y="19198"/>
                </a:moveTo>
                <a:lnTo>
                  <a:pt x="4477" y="9387"/>
                </a:lnTo>
                <a:lnTo>
                  <a:pt x="12555" y="2088"/>
                </a:lnTo>
                <a:lnTo>
                  <a:pt x="23160" y="0"/>
                </a:lnTo>
                <a:lnTo>
                  <a:pt x="34556" y="4086"/>
                </a:lnTo>
                <a:lnTo>
                  <a:pt x="43802" y="12672"/>
                </a:lnTo>
                <a:lnTo>
                  <a:pt x="48020" y="24506"/>
                </a:lnTo>
                <a:lnTo>
                  <a:pt x="44329" y="38333"/>
                </a:lnTo>
                <a:lnTo>
                  <a:pt x="33405" y="46567"/>
                </a:lnTo>
                <a:lnTo>
                  <a:pt x="20126" y="45093"/>
                </a:lnTo>
                <a:lnTo>
                  <a:pt x="7916" y="37860"/>
                </a:lnTo>
                <a:lnTo>
                  <a:pt x="197" y="28821"/>
                </a:lnTo>
                <a:lnTo>
                  <a:pt x="0" y="19198"/>
                </a:lnTo>
                <a:close/>
              </a:path>
            </a:pathLst>
          </a:custGeom>
          <a:solidFill>
            <a:srgbClr val="F1F1F1">
              <a:alpha val="10978"/>
            </a:srgbClr>
          </a:solidFill>
        </p:spPr>
        <p:txBody>
          <a:bodyPr wrap="square" lIns="0" tIns="0" rIns="0" bIns="0" rtlCol="0"/>
          <a:lstStyle/>
          <a:p>
            <a:endParaRPr sz="2529"/>
          </a:p>
        </p:txBody>
      </p:sp>
      <p:sp>
        <p:nvSpPr>
          <p:cNvPr id="126" name="object 126"/>
          <p:cNvSpPr/>
          <p:nvPr/>
        </p:nvSpPr>
        <p:spPr>
          <a:xfrm>
            <a:off x="8714493" y="3077573"/>
            <a:ext cx="61194" cy="58956"/>
          </a:xfrm>
          <a:custGeom>
            <a:avLst/>
            <a:gdLst/>
            <a:ahLst/>
            <a:cxnLst/>
            <a:rect l="l" t="t" r="r" b="b"/>
            <a:pathLst>
              <a:path w="52070" h="50164">
                <a:moveTo>
                  <a:pt x="0" y="27132"/>
                </a:moveTo>
                <a:lnTo>
                  <a:pt x="3777" y="11866"/>
                </a:lnTo>
                <a:lnTo>
                  <a:pt x="17451" y="0"/>
                </a:lnTo>
                <a:lnTo>
                  <a:pt x="42607" y="6129"/>
                </a:lnTo>
                <a:lnTo>
                  <a:pt x="51779" y="23439"/>
                </a:lnTo>
                <a:lnTo>
                  <a:pt x="44770" y="41499"/>
                </a:lnTo>
                <a:lnTo>
                  <a:pt x="21379" y="49876"/>
                </a:lnTo>
                <a:lnTo>
                  <a:pt x="5930" y="41301"/>
                </a:lnTo>
                <a:lnTo>
                  <a:pt x="0" y="27132"/>
                </a:lnTo>
                <a:close/>
              </a:path>
            </a:pathLst>
          </a:custGeom>
          <a:solidFill>
            <a:srgbClr val="F1F1F1">
              <a:alpha val="10978"/>
            </a:srgbClr>
          </a:solidFill>
        </p:spPr>
        <p:txBody>
          <a:bodyPr wrap="square" lIns="0" tIns="0" rIns="0" bIns="0" rtlCol="0"/>
          <a:lstStyle/>
          <a:p>
            <a:endParaRPr sz="2529"/>
          </a:p>
        </p:txBody>
      </p:sp>
      <p:sp>
        <p:nvSpPr>
          <p:cNvPr id="127" name="object 127"/>
          <p:cNvSpPr/>
          <p:nvPr/>
        </p:nvSpPr>
        <p:spPr>
          <a:xfrm>
            <a:off x="8387155" y="1450471"/>
            <a:ext cx="41792" cy="52240"/>
          </a:xfrm>
          <a:custGeom>
            <a:avLst/>
            <a:gdLst/>
            <a:ahLst/>
            <a:cxnLst/>
            <a:rect l="l" t="t" r="r" b="b"/>
            <a:pathLst>
              <a:path w="35559" h="44450">
                <a:moveTo>
                  <a:pt x="0" y="17055"/>
                </a:moveTo>
                <a:lnTo>
                  <a:pt x="5103" y="5384"/>
                </a:lnTo>
                <a:lnTo>
                  <a:pt x="15072" y="0"/>
                </a:lnTo>
                <a:lnTo>
                  <a:pt x="26135" y="2167"/>
                </a:lnTo>
                <a:lnTo>
                  <a:pt x="34517" y="13154"/>
                </a:lnTo>
                <a:lnTo>
                  <a:pt x="35100" y="36956"/>
                </a:lnTo>
                <a:lnTo>
                  <a:pt x="21627" y="43876"/>
                </a:lnTo>
                <a:lnTo>
                  <a:pt x="5969" y="36410"/>
                </a:lnTo>
                <a:lnTo>
                  <a:pt x="0" y="17055"/>
                </a:lnTo>
                <a:close/>
              </a:path>
            </a:pathLst>
          </a:custGeom>
          <a:solidFill>
            <a:srgbClr val="F1F1F1">
              <a:alpha val="10978"/>
            </a:srgbClr>
          </a:solidFill>
        </p:spPr>
        <p:txBody>
          <a:bodyPr wrap="square" lIns="0" tIns="0" rIns="0" bIns="0" rtlCol="0"/>
          <a:lstStyle/>
          <a:p>
            <a:endParaRPr sz="2529"/>
          </a:p>
        </p:txBody>
      </p:sp>
      <p:sp>
        <p:nvSpPr>
          <p:cNvPr id="128" name="object 128"/>
          <p:cNvSpPr/>
          <p:nvPr/>
        </p:nvSpPr>
        <p:spPr>
          <a:xfrm>
            <a:off x="8642932" y="1246767"/>
            <a:ext cx="61194" cy="61194"/>
          </a:xfrm>
          <a:custGeom>
            <a:avLst/>
            <a:gdLst/>
            <a:ahLst/>
            <a:cxnLst/>
            <a:rect l="l" t="t" r="r" b="b"/>
            <a:pathLst>
              <a:path w="52070" h="52069">
                <a:moveTo>
                  <a:pt x="0" y="29538"/>
                </a:moveTo>
                <a:lnTo>
                  <a:pt x="4852" y="12172"/>
                </a:lnTo>
                <a:lnTo>
                  <a:pt x="21762" y="0"/>
                </a:lnTo>
                <a:lnTo>
                  <a:pt x="45301" y="7241"/>
                </a:lnTo>
                <a:lnTo>
                  <a:pt x="51778" y="25126"/>
                </a:lnTo>
                <a:lnTo>
                  <a:pt x="44229" y="43397"/>
                </a:lnTo>
                <a:lnTo>
                  <a:pt x="25694" y="51795"/>
                </a:lnTo>
                <a:lnTo>
                  <a:pt x="7011" y="45084"/>
                </a:lnTo>
                <a:lnTo>
                  <a:pt x="0" y="29538"/>
                </a:lnTo>
                <a:close/>
              </a:path>
            </a:pathLst>
          </a:custGeom>
          <a:solidFill>
            <a:srgbClr val="F1F1F1">
              <a:alpha val="10978"/>
            </a:srgbClr>
          </a:solidFill>
        </p:spPr>
        <p:txBody>
          <a:bodyPr wrap="square" lIns="0" tIns="0" rIns="0" bIns="0" rtlCol="0"/>
          <a:lstStyle/>
          <a:p>
            <a:endParaRPr sz="2529"/>
          </a:p>
        </p:txBody>
      </p:sp>
      <p:sp>
        <p:nvSpPr>
          <p:cNvPr id="129" name="object 129"/>
          <p:cNvSpPr/>
          <p:nvPr/>
        </p:nvSpPr>
        <p:spPr>
          <a:xfrm>
            <a:off x="8011223" y="2778971"/>
            <a:ext cx="61194" cy="61194"/>
          </a:xfrm>
          <a:custGeom>
            <a:avLst/>
            <a:gdLst/>
            <a:ahLst/>
            <a:cxnLst/>
            <a:rect l="l" t="t" r="r" b="b"/>
            <a:pathLst>
              <a:path w="52070" h="52069">
                <a:moveTo>
                  <a:pt x="0" y="30256"/>
                </a:moveTo>
                <a:lnTo>
                  <a:pt x="4192" y="12441"/>
                </a:lnTo>
                <a:lnTo>
                  <a:pt x="20802" y="0"/>
                </a:lnTo>
                <a:lnTo>
                  <a:pt x="44640" y="6970"/>
                </a:lnTo>
                <a:lnTo>
                  <a:pt x="51775" y="24405"/>
                </a:lnTo>
                <a:lnTo>
                  <a:pt x="44886" y="42584"/>
                </a:lnTo>
                <a:lnTo>
                  <a:pt x="26652" y="51791"/>
                </a:lnTo>
                <a:lnTo>
                  <a:pt x="7670" y="45891"/>
                </a:lnTo>
                <a:lnTo>
                  <a:pt x="0" y="30256"/>
                </a:lnTo>
                <a:close/>
              </a:path>
            </a:pathLst>
          </a:custGeom>
          <a:solidFill>
            <a:srgbClr val="F1F1F1">
              <a:alpha val="10978"/>
            </a:srgbClr>
          </a:solidFill>
        </p:spPr>
        <p:txBody>
          <a:bodyPr wrap="square" lIns="0" tIns="0" rIns="0" bIns="0" rtlCol="0"/>
          <a:lstStyle/>
          <a:p>
            <a:endParaRPr sz="2529"/>
          </a:p>
        </p:txBody>
      </p:sp>
      <p:grpSp>
        <p:nvGrpSpPr>
          <p:cNvPr id="130" name="object 130"/>
          <p:cNvGrpSpPr/>
          <p:nvPr/>
        </p:nvGrpSpPr>
        <p:grpSpPr>
          <a:xfrm>
            <a:off x="904657" y="490821"/>
            <a:ext cx="8229983" cy="3298560"/>
            <a:chOff x="769761" y="265233"/>
            <a:chExt cx="7002780" cy="2806700"/>
          </a:xfrm>
        </p:grpSpPr>
        <p:sp>
          <p:nvSpPr>
            <p:cNvPr id="131" name="object 131"/>
            <p:cNvSpPr/>
            <p:nvPr/>
          </p:nvSpPr>
          <p:spPr>
            <a:xfrm>
              <a:off x="4537665" y="2007265"/>
              <a:ext cx="52069" cy="52069"/>
            </a:xfrm>
            <a:custGeom>
              <a:avLst/>
              <a:gdLst/>
              <a:ahLst/>
              <a:cxnLst/>
              <a:rect l="l" t="t" r="r" b="b"/>
              <a:pathLst>
                <a:path w="52070" h="52069">
                  <a:moveTo>
                    <a:pt x="0" y="29537"/>
                  </a:moveTo>
                  <a:lnTo>
                    <a:pt x="4193" y="12171"/>
                  </a:lnTo>
                  <a:lnTo>
                    <a:pt x="20803" y="0"/>
                  </a:lnTo>
                  <a:lnTo>
                    <a:pt x="44641" y="6970"/>
                  </a:lnTo>
                  <a:lnTo>
                    <a:pt x="51776" y="24405"/>
                  </a:lnTo>
                  <a:lnTo>
                    <a:pt x="44887" y="42584"/>
                  </a:lnTo>
                  <a:lnTo>
                    <a:pt x="26653" y="51791"/>
                  </a:lnTo>
                  <a:lnTo>
                    <a:pt x="7670" y="45081"/>
                  </a:lnTo>
                  <a:lnTo>
                    <a:pt x="0" y="29537"/>
                  </a:lnTo>
                  <a:close/>
                </a:path>
              </a:pathLst>
            </a:custGeom>
            <a:solidFill>
              <a:srgbClr val="F1F1F1">
                <a:alpha val="10978"/>
              </a:srgbClr>
            </a:solidFill>
          </p:spPr>
          <p:txBody>
            <a:bodyPr wrap="square" lIns="0" tIns="0" rIns="0" bIns="0" rtlCol="0"/>
            <a:lstStyle/>
            <a:p>
              <a:endParaRPr sz="2529"/>
            </a:p>
          </p:txBody>
        </p:sp>
        <p:pic>
          <p:nvPicPr>
            <p:cNvPr id="132" name="object 132"/>
            <p:cNvPicPr/>
            <p:nvPr/>
          </p:nvPicPr>
          <p:blipFill>
            <a:blip r:embed="rId2" cstate="print"/>
            <a:stretch>
              <a:fillRect/>
            </a:stretch>
          </p:blipFill>
          <p:spPr>
            <a:xfrm>
              <a:off x="4282313" y="265233"/>
              <a:ext cx="3490085" cy="1958237"/>
            </a:xfrm>
            <a:prstGeom prst="rect">
              <a:avLst/>
            </a:prstGeom>
          </p:spPr>
        </p:pic>
        <p:sp>
          <p:nvSpPr>
            <p:cNvPr id="133" name="object 133"/>
            <p:cNvSpPr/>
            <p:nvPr/>
          </p:nvSpPr>
          <p:spPr>
            <a:xfrm>
              <a:off x="769761" y="1995217"/>
              <a:ext cx="6219825" cy="1076325"/>
            </a:xfrm>
            <a:custGeom>
              <a:avLst/>
              <a:gdLst/>
              <a:ahLst/>
              <a:cxnLst/>
              <a:rect l="l" t="t" r="r" b="b"/>
              <a:pathLst>
                <a:path w="6219825" h="1076325">
                  <a:moveTo>
                    <a:pt x="0" y="1076324"/>
                  </a:moveTo>
                  <a:lnTo>
                    <a:pt x="0" y="0"/>
                  </a:lnTo>
                  <a:lnTo>
                    <a:pt x="6219825" y="0"/>
                  </a:lnTo>
                  <a:lnTo>
                    <a:pt x="6219825" y="1076324"/>
                  </a:lnTo>
                  <a:lnTo>
                    <a:pt x="0" y="1076324"/>
                  </a:lnTo>
                  <a:close/>
                </a:path>
              </a:pathLst>
            </a:custGeom>
            <a:solidFill>
              <a:srgbClr val="FFE7B9"/>
            </a:solidFill>
          </p:spPr>
          <p:txBody>
            <a:bodyPr wrap="square" lIns="0" tIns="0" rIns="0" bIns="0" rtlCol="0"/>
            <a:lstStyle/>
            <a:p>
              <a:endParaRPr sz="2529"/>
            </a:p>
          </p:txBody>
        </p:sp>
      </p:grpSp>
      <p:sp>
        <p:nvSpPr>
          <p:cNvPr id="134" name="object 134"/>
          <p:cNvSpPr txBox="1">
            <a:spLocks noGrp="1"/>
          </p:cNvSpPr>
          <p:nvPr>
            <p:ph type="title"/>
          </p:nvPr>
        </p:nvSpPr>
        <p:spPr>
          <a:xfrm>
            <a:off x="887320" y="1021532"/>
            <a:ext cx="4282157" cy="1018305"/>
          </a:xfrm>
          <a:prstGeom prst="rect">
            <a:avLst/>
          </a:prstGeom>
        </p:spPr>
        <p:txBody>
          <a:bodyPr vert="horz" wrap="square" lIns="0" tIns="68657" rIns="0" bIns="0" rtlCol="0">
            <a:spAutoFit/>
          </a:bodyPr>
          <a:lstStyle/>
          <a:p>
            <a:pPr marL="14925" marR="5970">
              <a:lnSpc>
                <a:spcPts val="3737"/>
              </a:lnSpc>
              <a:spcBef>
                <a:spcPts val="539"/>
              </a:spcBef>
            </a:pPr>
            <a:r>
              <a:rPr lang="en-US" spc="65" dirty="0"/>
              <a:t>Thank you,</a:t>
            </a:r>
            <a:br>
              <a:rPr lang="en-US" spc="65" dirty="0"/>
            </a:br>
            <a:r>
              <a:rPr lang="en-US" spc="65" dirty="0"/>
              <a:t>TEACHER NAME</a:t>
            </a:r>
            <a:endParaRPr spc="18" dirty="0"/>
          </a:p>
        </p:txBody>
      </p:sp>
      <p:grpSp>
        <p:nvGrpSpPr>
          <p:cNvPr id="167" name="Group 166">
            <a:extLst>
              <a:ext uri="{FF2B5EF4-FFF2-40B4-BE49-F238E27FC236}">
                <a16:creationId xmlns:a16="http://schemas.microsoft.com/office/drawing/2014/main" id="{40F88AD9-14BB-C24C-8EE8-25F2F2AF0395}"/>
              </a:ext>
            </a:extLst>
          </p:cNvPr>
          <p:cNvGrpSpPr/>
          <p:nvPr/>
        </p:nvGrpSpPr>
        <p:grpSpPr>
          <a:xfrm>
            <a:off x="902136" y="3943162"/>
            <a:ext cx="3526285" cy="3289489"/>
            <a:chOff x="902136" y="3939246"/>
            <a:chExt cx="3526285" cy="3748455"/>
          </a:xfrm>
        </p:grpSpPr>
        <p:grpSp>
          <p:nvGrpSpPr>
            <p:cNvPr id="136" name="object 136"/>
            <p:cNvGrpSpPr/>
            <p:nvPr/>
          </p:nvGrpSpPr>
          <p:grpSpPr>
            <a:xfrm>
              <a:off x="902245" y="3971223"/>
              <a:ext cx="3526176" cy="3716478"/>
              <a:chOff x="767708" y="3226660"/>
              <a:chExt cx="3000375" cy="3162300"/>
            </a:xfrm>
          </p:grpSpPr>
          <p:sp>
            <p:nvSpPr>
              <p:cNvPr id="137" name="object 137"/>
              <p:cNvSpPr/>
              <p:nvPr/>
            </p:nvSpPr>
            <p:spPr>
              <a:xfrm>
                <a:off x="767708" y="3607660"/>
                <a:ext cx="3000375" cy="2781300"/>
              </a:xfrm>
              <a:custGeom>
                <a:avLst/>
                <a:gdLst/>
                <a:ahLst/>
                <a:cxnLst/>
                <a:rect l="l" t="t" r="r" b="b"/>
                <a:pathLst>
                  <a:path w="3000375" h="2781300">
                    <a:moveTo>
                      <a:pt x="0" y="2781299"/>
                    </a:moveTo>
                    <a:lnTo>
                      <a:pt x="3000375" y="2781299"/>
                    </a:lnTo>
                    <a:lnTo>
                      <a:pt x="3000375" y="0"/>
                    </a:lnTo>
                    <a:lnTo>
                      <a:pt x="0" y="0"/>
                    </a:lnTo>
                    <a:lnTo>
                      <a:pt x="0" y="2781299"/>
                    </a:lnTo>
                    <a:close/>
                  </a:path>
                </a:pathLst>
              </a:custGeom>
              <a:solidFill>
                <a:srgbClr val="FFE7B9"/>
              </a:solidFill>
            </p:spPr>
            <p:txBody>
              <a:bodyPr wrap="square" lIns="0" tIns="0" rIns="0" bIns="0" rtlCol="0"/>
              <a:lstStyle/>
              <a:p>
                <a:endParaRPr sz="2529"/>
              </a:p>
            </p:txBody>
          </p:sp>
          <p:sp>
            <p:nvSpPr>
              <p:cNvPr id="138" name="object 138"/>
              <p:cNvSpPr/>
              <p:nvPr/>
            </p:nvSpPr>
            <p:spPr>
              <a:xfrm>
                <a:off x="767708" y="3226660"/>
                <a:ext cx="3000375" cy="381000"/>
              </a:xfrm>
              <a:custGeom>
                <a:avLst/>
                <a:gdLst/>
                <a:ahLst/>
                <a:cxnLst/>
                <a:rect l="l" t="t" r="r" b="b"/>
                <a:pathLst>
                  <a:path w="3000375" h="381000">
                    <a:moveTo>
                      <a:pt x="0" y="0"/>
                    </a:moveTo>
                    <a:lnTo>
                      <a:pt x="3000375" y="0"/>
                    </a:lnTo>
                    <a:lnTo>
                      <a:pt x="3000375" y="380999"/>
                    </a:lnTo>
                    <a:lnTo>
                      <a:pt x="0" y="380999"/>
                    </a:lnTo>
                    <a:lnTo>
                      <a:pt x="0" y="0"/>
                    </a:lnTo>
                    <a:close/>
                  </a:path>
                </a:pathLst>
              </a:custGeom>
              <a:solidFill>
                <a:srgbClr val="FFCA64"/>
              </a:solidFill>
            </p:spPr>
            <p:txBody>
              <a:bodyPr wrap="square" lIns="0" tIns="0" rIns="0" bIns="0" rtlCol="0"/>
              <a:lstStyle/>
              <a:p>
                <a:endParaRPr sz="2529"/>
              </a:p>
            </p:txBody>
          </p:sp>
        </p:grpSp>
        <p:sp>
          <p:nvSpPr>
            <p:cNvPr id="139" name="object 139"/>
            <p:cNvSpPr txBox="1"/>
            <p:nvPr/>
          </p:nvSpPr>
          <p:spPr>
            <a:xfrm>
              <a:off x="902136" y="3939246"/>
              <a:ext cx="3526176" cy="318023"/>
            </a:xfrm>
            <a:prstGeom prst="rect">
              <a:avLst/>
            </a:prstGeom>
          </p:spPr>
          <p:txBody>
            <a:bodyPr vert="horz" wrap="square" lIns="0" tIns="91046" rIns="0" bIns="0" rtlCol="0">
              <a:spAutoFit/>
            </a:bodyPr>
            <a:lstStyle/>
            <a:p>
              <a:pPr marL="7938" algn="ctr">
                <a:spcBef>
                  <a:spcPts val="717"/>
                </a:spcBef>
              </a:pPr>
              <a:r>
                <a:rPr sz="1469" b="1" spc="488" dirty="0">
                  <a:solidFill>
                    <a:srgbClr val="FFFBF9"/>
                  </a:solidFill>
                  <a:latin typeface="Trebuchet MS"/>
                  <a:cs typeface="Trebuchet MS"/>
                </a:rPr>
                <a:t>M</a:t>
              </a:r>
              <a:r>
                <a:rPr sz="1469" b="1" spc="29" dirty="0">
                  <a:solidFill>
                    <a:srgbClr val="FFFBF9"/>
                  </a:solidFill>
                  <a:latin typeface="Trebuchet MS"/>
                  <a:cs typeface="Trebuchet MS"/>
                </a:rPr>
                <a:t>Y</a:t>
              </a:r>
              <a:r>
                <a:rPr sz="1469" b="1" dirty="0">
                  <a:solidFill>
                    <a:srgbClr val="FFFBF9"/>
                  </a:solidFill>
                  <a:latin typeface="Trebuchet MS"/>
                  <a:cs typeface="Trebuchet MS"/>
                </a:rPr>
                <a:t> </a:t>
              </a:r>
              <a:r>
                <a:rPr sz="1469" b="1" spc="-12" dirty="0">
                  <a:solidFill>
                    <a:srgbClr val="FFFBF9"/>
                  </a:solidFill>
                  <a:latin typeface="Trebuchet MS"/>
                  <a:cs typeface="Trebuchet MS"/>
                </a:rPr>
                <a:t> </a:t>
              </a:r>
              <a:r>
                <a:rPr sz="1469" b="1" spc="488" dirty="0">
                  <a:solidFill>
                    <a:srgbClr val="FFFBF9"/>
                  </a:solidFill>
                  <a:latin typeface="Trebuchet MS"/>
                  <a:cs typeface="Trebuchet MS"/>
                </a:rPr>
                <a:t>M</a:t>
              </a:r>
              <a:r>
                <a:rPr sz="1469" b="1" spc="41" dirty="0">
                  <a:solidFill>
                    <a:srgbClr val="FFFBF9"/>
                  </a:solidFill>
                  <a:latin typeface="Trebuchet MS"/>
                  <a:cs typeface="Trebuchet MS"/>
                </a:rPr>
                <a:t>E</a:t>
              </a:r>
              <a:r>
                <a:rPr sz="1469" b="1" spc="-229" dirty="0">
                  <a:solidFill>
                    <a:srgbClr val="FFFBF9"/>
                  </a:solidFill>
                  <a:latin typeface="Trebuchet MS"/>
                  <a:cs typeface="Trebuchet MS"/>
                </a:rPr>
                <a:t> </a:t>
              </a:r>
              <a:r>
                <a:rPr sz="1469" b="1" spc="71" dirty="0">
                  <a:solidFill>
                    <a:srgbClr val="FFFBF9"/>
                  </a:solidFill>
                  <a:latin typeface="Trebuchet MS"/>
                  <a:cs typeface="Trebuchet MS"/>
                </a:rPr>
                <a:t>S</a:t>
              </a:r>
              <a:r>
                <a:rPr sz="1469" b="1" spc="-229" dirty="0">
                  <a:solidFill>
                    <a:srgbClr val="FFFBF9"/>
                  </a:solidFill>
                  <a:latin typeface="Trebuchet MS"/>
                  <a:cs typeface="Trebuchet MS"/>
                </a:rPr>
                <a:t> </a:t>
              </a:r>
              <a:r>
                <a:rPr sz="1469" b="1" spc="71" dirty="0">
                  <a:solidFill>
                    <a:srgbClr val="FFFBF9"/>
                  </a:solidFill>
                  <a:latin typeface="Trebuchet MS"/>
                  <a:cs typeface="Trebuchet MS"/>
                </a:rPr>
                <a:t>S</a:t>
              </a:r>
              <a:r>
                <a:rPr sz="1469" b="1" spc="-229" dirty="0">
                  <a:solidFill>
                    <a:srgbClr val="FFFBF9"/>
                  </a:solidFill>
                  <a:latin typeface="Trebuchet MS"/>
                  <a:cs typeface="Trebuchet MS"/>
                </a:rPr>
                <a:t> </a:t>
              </a:r>
              <a:r>
                <a:rPr sz="1469" b="1" spc="147" dirty="0">
                  <a:solidFill>
                    <a:srgbClr val="FFFBF9"/>
                  </a:solidFill>
                  <a:latin typeface="Trebuchet MS"/>
                  <a:cs typeface="Trebuchet MS"/>
                </a:rPr>
                <a:t>A</a:t>
              </a:r>
              <a:r>
                <a:rPr sz="1469" b="1" spc="-229" dirty="0">
                  <a:solidFill>
                    <a:srgbClr val="FFFBF9"/>
                  </a:solidFill>
                  <a:latin typeface="Trebuchet MS"/>
                  <a:cs typeface="Trebuchet MS"/>
                </a:rPr>
                <a:t> </a:t>
              </a:r>
              <a:r>
                <a:rPr sz="1469" b="1" spc="24" dirty="0">
                  <a:solidFill>
                    <a:srgbClr val="FFFBF9"/>
                  </a:solidFill>
                  <a:latin typeface="Trebuchet MS"/>
                  <a:cs typeface="Trebuchet MS"/>
                </a:rPr>
                <a:t>G</a:t>
              </a:r>
              <a:r>
                <a:rPr sz="1469" b="1" spc="-229" dirty="0">
                  <a:solidFill>
                    <a:srgbClr val="FFFBF9"/>
                  </a:solidFill>
                  <a:latin typeface="Trebuchet MS"/>
                  <a:cs typeface="Trebuchet MS"/>
                </a:rPr>
                <a:t> </a:t>
              </a:r>
              <a:r>
                <a:rPr sz="1469" b="1" spc="41" dirty="0">
                  <a:solidFill>
                    <a:srgbClr val="FFFBF9"/>
                  </a:solidFill>
                  <a:latin typeface="Trebuchet MS"/>
                  <a:cs typeface="Trebuchet MS"/>
                </a:rPr>
                <a:t>E</a:t>
              </a:r>
              <a:r>
                <a:rPr sz="1469" b="1" dirty="0">
                  <a:solidFill>
                    <a:srgbClr val="FFFBF9"/>
                  </a:solidFill>
                  <a:latin typeface="Trebuchet MS"/>
                  <a:cs typeface="Trebuchet MS"/>
                </a:rPr>
                <a:t> </a:t>
              </a:r>
              <a:r>
                <a:rPr sz="1469" b="1" spc="-12" dirty="0">
                  <a:solidFill>
                    <a:srgbClr val="FFFBF9"/>
                  </a:solidFill>
                  <a:latin typeface="Trebuchet MS"/>
                  <a:cs typeface="Trebuchet MS"/>
                </a:rPr>
                <a:t> </a:t>
              </a:r>
              <a:r>
                <a:rPr sz="1469" b="1" spc="-94" dirty="0">
                  <a:solidFill>
                    <a:srgbClr val="FFFBF9"/>
                  </a:solidFill>
                  <a:latin typeface="Trebuchet MS"/>
                  <a:cs typeface="Trebuchet MS"/>
                </a:rPr>
                <a:t>T</a:t>
              </a:r>
              <a:r>
                <a:rPr sz="1469" b="1" spc="-229" dirty="0">
                  <a:solidFill>
                    <a:srgbClr val="FFFBF9"/>
                  </a:solidFill>
                  <a:latin typeface="Trebuchet MS"/>
                  <a:cs typeface="Trebuchet MS"/>
                </a:rPr>
                <a:t> </a:t>
              </a:r>
              <a:r>
                <a:rPr sz="1469" b="1" spc="194" dirty="0">
                  <a:solidFill>
                    <a:srgbClr val="FFFBF9"/>
                  </a:solidFill>
                  <a:latin typeface="Trebuchet MS"/>
                  <a:cs typeface="Trebuchet MS"/>
                </a:rPr>
                <a:t>O</a:t>
              </a:r>
              <a:r>
                <a:rPr sz="1469" b="1" dirty="0">
                  <a:solidFill>
                    <a:srgbClr val="FFFBF9"/>
                  </a:solidFill>
                  <a:latin typeface="Trebuchet MS"/>
                  <a:cs typeface="Trebuchet MS"/>
                </a:rPr>
                <a:t> </a:t>
              </a:r>
              <a:r>
                <a:rPr sz="1469" b="1" spc="-12" dirty="0">
                  <a:solidFill>
                    <a:srgbClr val="FFFBF9"/>
                  </a:solidFill>
                  <a:latin typeface="Trebuchet MS"/>
                  <a:cs typeface="Trebuchet MS"/>
                </a:rPr>
                <a:t> </a:t>
              </a:r>
              <a:r>
                <a:rPr sz="1469" b="1" spc="29" dirty="0">
                  <a:solidFill>
                    <a:srgbClr val="FFFBF9"/>
                  </a:solidFill>
                  <a:latin typeface="Trebuchet MS"/>
                  <a:cs typeface="Trebuchet MS"/>
                </a:rPr>
                <a:t>Y</a:t>
              </a:r>
              <a:r>
                <a:rPr sz="1469" b="1" spc="-229" dirty="0">
                  <a:solidFill>
                    <a:srgbClr val="FFFBF9"/>
                  </a:solidFill>
                  <a:latin typeface="Trebuchet MS"/>
                  <a:cs typeface="Trebuchet MS"/>
                </a:rPr>
                <a:t> </a:t>
              </a:r>
              <a:r>
                <a:rPr sz="1469" b="1" spc="194" dirty="0">
                  <a:solidFill>
                    <a:srgbClr val="FFFBF9"/>
                  </a:solidFill>
                  <a:latin typeface="Trebuchet MS"/>
                  <a:cs typeface="Trebuchet MS"/>
                </a:rPr>
                <a:t>O</a:t>
              </a:r>
              <a:r>
                <a:rPr sz="1469" b="1" spc="-229" dirty="0">
                  <a:solidFill>
                    <a:srgbClr val="FFFBF9"/>
                  </a:solidFill>
                  <a:latin typeface="Trebuchet MS"/>
                  <a:cs typeface="Trebuchet MS"/>
                </a:rPr>
                <a:t> </a:t>
              </a:r>
              <a:r>
                <a:rPr sz="1469" b="1" spc="-47" dirty="0">
                  <a:solidFill>
                    <a:srgbClr val="FFFBF9"/>
                  </a:solidFill>
                  <a:latin typeface="Trebuchet MS"/>
                  <a:cs typeface="Trebuchet MS"/>
                </a:rPr>
                <a:t>U</a:t>
              </a:r>
              <a:endParaRPr sz="1469" dirty="0">
                <a:latin typeface="Trebuchet MS"/>
                <a:cs typeface="Trebuchet MS"/>
              </a:endParaRPr>
            </a:p>
          </p:txBody>
        </p:sp>
      </p:grpSp>
      <p:grpSp>
        <p:nvGrpSpPr>
          <p:cNvPr id="173" name="Group 172">
            <a:extLst>
              <a:ext uri="{FF2B5EF4-FFF2-40B4-BE49-F238E27FC236}">
                <a16:creationId xmlns:a16="http://schemas.microsoft.com/office/drawing/2014/main" id="{B9DBC0EC-5218-3541-AA28-66EE47A25F85}"/>
              </a:ext>
            </a:extLst>
          </p:cNvPr>
          <p:cNvGrpSpPr/>
          <p:nvPr/>
        </p:nvGrpSpPr>
        <p:grpSpPr>
          <a:xfrm>
            <a:off x="4696540" y="3953492"/>
            <a:ext cx="3540628" cy="2199001"/>
            <a:chOff x="4696540" y="3953493"/>
            <a:chExt cx="3540628" cy="1797790"/>
          </a:xfrm>
        </p:grpSpPr>
        <p:grpSp>
          <p:nvGrpSpPr>
            <p:cNvPr id="140" name="object 140"/>
            <p:cNvGrpSpPr/>
            <p:nvPr/>
          </p:nvGrpSpPr>
          <p:grpSpPr>
            <a:xfrm>
              <a:off x="4696540" y="3953493"/>
              <a:ext cx="3526176" cy="1797790"/>
              <a:chOff x="3996222" y="3211573"/>
              <a:chExt cx="3000375" cy="1529715"/>
            </a:xfrm>
          </p:grpSpPr>
          <p:sp>
            <p:nvSpPr>
              <p:cNvPr id="141" name="object 141"/>
              <p:cNvSpPr/>
              <p:nvPr/>
            </p:nvSpPr>
            <p:spPr>
              <a:xfrm>
                <a:off x="3996222" y="3592573"/>
                <a:ext cx="3000375" cy="1148715"/>
              </a:xfrm>
              <a:custGeom>
                <a:avLst/>
                <a:gdLst/>
                <a:ahLst/>
                <a:cxnLst/>
                <a:rect l="l" t="t" r="r" b="b"/>
                <a:pathLst>
                  <a:path w="3000375" h="1148714">
                    <a:moveTo>
                      <a:pt x="0" y="1148561"/>
                    </a:moveTo>
                    <a:lnTo>
                      <a:pt x="3000374" y="1148561"/>
                    </a:lnTo>
                    <a:lnTo>
                      <a:pt x="3000374" y="0"/>
                    </a:lnTo>
                    <a:lnTo>
                      <a:pt x="0" y="0"/>
                    </a:lnTo>
                    <a:lnTo>
                      <a:pt x="0" y="1148561"/>
                    </a:lnTo>
                    <a:close/>
                  </a:path>
                </a:pathLst>
              </a:custGeom>
              <a:solidFill>
                <a:srgbClr val="FFE7B9"/>
              </a:solidFill>
            </p:spPr>
            <p:txBody>
              <a:bodyPr wrap="square" lIns="0" tIns="0" rIns="0" bIns="0" rtlCol="0"/>
              <a:lstStyle/>
              <a:p>
                <a:endParaRPr sz="2529"/>
              </a:p>
            </p:txBody>
          </p:sp>
          <p:sp>
            <p:nvSpPr>
              <p:cNvPr id="142" name="object 142"/>
              <p:cNvSpPr/>
              <p:nvPr/>
            </p:nvSpPr>
            <p:spPr>
              <a:xfrm>
                <a:off x="3996222" y="3211573"/>
                <a:ext cx="3000375" cy="381000"/>
              </a:xfrm>
              <a:custGeom>
                <a:avLst/>
                <a:gdLst/>
                <a:ahLst/>
                <a:cxnLst/>
                <a:rect l="l" t="t" r="r" b="b"/>
                <a:pathLst>
                  <a:path w="3000375" h="381000">
                    <a:moveTo>
                      <a:pt x="0" y="0"/>
                    </a:moveTo>
                    <a:lnTo>
                      <a:pt x="3000374" y="0"/>
                    </a:lnTo>
                    <a:lnTo>
                      <a:pt x="3000374" y="380999"/>
                    </a:lnTo>
                    <a:lnTo>
                      <a:pt x="0" y="380999"/>
                    </a:lnTo>
                    <a:lnTo>
                      <a:pt x="0" y="0"/>
                    </a:lnTo>
                    <a:close/>
                  </a:path>
                </a:pathLst>
              </a:custGeom>
              <a:solidFill>
                <a:srgbClr val="FFCA64"/>
              </a:solidFill>
            </p:spPr>
            <p:txBody>
              <a:bodyPr wrap="square" lIns="0" tIns="0" rIns="0" bIns="0" rtlCol="0"/>
              <a:lstStyle/>
              <a:p>
                <a:endParaRPr sz="2529"/>
              </a:p>
            </p:txBody>
          </p:sp>
        </p:grpSp>
        <p:sp>
          <p:nvSpPr>
            <p:cNvPr id="143" name="object 143"/>
            <p:cNvSpPr txBox="1"/>
            <p:nvPr/>
          </p:nvSpPr>
          <p:spPr>
            <a:xfrm>
              <a:off x="4710992" y="4034840"/>
              <a:ext cx="3526176" cy="232548"/>
            </a:xfrm>
            <a:prstGeom prst="rect">
              <a:avLst/>
            </a:prstGeom>
          </p:spPr>
          <p:txBody>
            <a:bodyPr vert="horz" wrap="square" lIns="0" tIns="73136" rIns="0" bIns="0" rtlCol="0" anchor="ctr">
              <a:spAutoFit/>
            </a:bodyPr>
            <a:lstStyle/>
            <a:p>
              <a:pPr marL="119063" marR="339545" algn="ctr">
                <a:lnSpc>
                  <a:spcPct val="111800"/>
                </a:lnSpc>
                <a:spcBef>
                  <a:spcPts val="576"/>
                </a:spcBef>
              </a:pPr>
              <a:r>
                <a:rPr sz="1000" b="1" spc="370" dirty="0">
                  <a:solidFill>
                    <a:srgbClr val="FFFFFF"/>
                  </a:solidFill>
                  <a:latin typeface="Trebuchet MS"/>
                  <a:cs typeface="Trebuchet MS"/>
                </a:rPr>
                <a:t>M</a:t>
              </a:r>
              <a:r>
                <a:rPr sz="1000" b="1" spc="24" dirty="0">
                  <a:solidFill>
                    <a:srgbClr val="FFFFFF"/>
                  </a:solidFill>
                  <a:latin typeface="Trebuchet MS"/>
                  <a:cs typeface="Trebuchet MS"/>
                </a:rPr>
                <a:t>Y</a:t>
              </a:r>
              <a:r>
                <a:rPr sz="1000" b="1" dirty="0">
                  <a:solidFill>
                    <a:srgbClr val="FFFFFF"/>
                  </a:solidFill>
                  <a:latin typeface="Trebuchet MS"/>
                  <a:cs typeface="Trebuchet MS"/>
                </a:rPr>
                <a:t> </a:t>
              </a:r>
              <a:r>
                <a:rPr sz="1000" b="1" spc="-12" dirty="0">
                  <a:solidFill>
                    <a:srgbClr val="FFFFFF"/>
                  </a:solidFill>
                  <a:latin typeface="Trebuchet MS"/>
                  <a:cs typeface="Trebuchet MS"/>
                </a:rPr>
                <a:t> </a:t>
              </a:r>
              <a:r>
                <a:rPr sz="1000" b="1" spc="405" dirty="0">
                  <a:solidFill>
                    <a:srgbClr val="FFFFFF"/>
                  </a:solidFill>
                  <a:latin typeface="Trebuchet MS"/>
                  <a:cs typeface="Trebuchet MS"/>
                </a:rPr>
                <a:t>W</a:t>
              </a:r>
              <a:r>
                <a:rPr sz="1000" b="1" spc="-6" dirty="0">
                  <a:solidFill>
                    <a:srgbClr val="FFFFFF"/>
                  </a:solidFill>
                  <a:latin typeface="Trebuchet MS"/>
                  <a:cs typeface="Trebuchet MS"/>
                </a:rPr>
                <a:t>I</a:t>
              </a:r>
              <a:r>
                <a:rPr sz="1000" b="1" spc="-170" dirty="0">
                  <a:solidFill>
                    <a:srgbClr val="FFFFFF"/>
                  </a:solidFill>
                  <a:latin typeface="Trebuchet MS"/>
                  <a:cs typeface="Trebuchet MS"/>
                </a:rPr>
                <a:t> </a:t>
              </a:r>
              <a:r>
                <a:rPr sz="1000" b="1" spc="53" dirty="0">
                  <a:solidFill>
                    <a:srgbClr val="FFFFFF"/>
                  </a:solidFill>
                  <a:latin typeface="Trebuchet MS"/>
                  <a:cs typeface="Trebuchet MS"/>
                </a:rPr>
                <a:t>S</a:t>
              </a:r>
              <a:r>
                <a:rPr sz="1000" b="1" spc="-170" dirty="0">
                  <a:solidFill>
                    <a:srgbClr val="FFFFFF"/>
                  </a:solidFill>
                  <a:latin typeface="Trebuchet MS"/>
                  <a:cs typeface="Trebuchet MS"/>
                </a:rPr>
                <a:t> </a:t>
              </a:r>
              <a:r>
                <a:rPr sz="1000" b="1" spc="12" dirty="0">
                  <a:solidFill>
                    <a:srgbClr val="FFFFFF"/>
                  </a:solidFill>
                  <a:latin typeface="Trebuchet MS"/>
                  <a:cs typeface="Trebuchet MS"/>
                </a:rPr>
                <a:t>H</a:t>
              </a:r>
              <a:r>
                <a:rPr sz="1000" b="1" dirty="0">
                  <a:solidFill>
                    <a:srgbClr val="FFFFFF"/>
                  </a:solidFill>
                  <a:latin typeface="Trebuchet MS"/>
                  <a:cs typeface="Trebuchet MS"/>
                </a:rPr>
                <a:t> </a:t>
              </a:r>
              <a:r>
                <a:rPr sz="1000" b="1" spc="-12" dirty="0">
                  <a:solidFill>
                    <a:srgbClr val="FFFFFF"/>
                  </a:solidFill>
                  <a:latin typeface="Trebuchet MS"/>
                  <a:cs typeface="Trebuchet MS"/>
                </a:rPr>
                <a:t> </a:t>
              </a:r>
              <a:r>
                <a:rPr sz="1000" b="1" dirty="0">
                  <a:solidFill>
                    <a:srgbClr val="FFFFFF"/>
                  </a:solidFill>
                  <a:latin typeface="Trebuchet MS"/>
                  <a:cs typeface="Trebuchet MS"/>
                </a:rPr>
                <a:t>F</a:t>
              </a:r>
              <a:r>
                <a:rPr sz="1000" b="1" spc="-170" dirty="0">
                  <a:solidFill>
                    <a:srgbClr val="FFFFFF"/>
                  </a:solidFill>
                  <a:latin typeface="Trebuchet MS"/>
                  <a:cs typeface="Trebuchet MS"/>
                </a:rPr>
                <a:t> </a:t>
              </a:r>
              <a:r>
                <a:rPr sz="1000" b="1" spc="147" dirty="0">
                  <a:solidFill>
                    <a:srgbClr val="FFFFFF"/>
                  </a:solidFill>
                  <a:latin typeface="Trebuchet MS"/>
                  <a:cs typeface="Trebuchet MS"/>
                </a:rPr>
                <a:t>O</a:t>
              </a:r>
              <a:r>
                <a:rPr sz="1000" b="1" spc="-170" dirty="0">
                  <a:solidFill>
                    <a:srgbClr val="FFFFFF"/>
                  </a:solidFill>
                  <a:latin typeface="Trebuchet MS"/>
                  <a:cs typeface="Trebuchet MS"/>
                </a:rPr>
                <a:t> </a:t>
              </a:r>
              <a:r>
                <a:rPr sz="1000" b="1" spc="-106" dirty="0">
                  <a:solidFill>
                    <a:srgbClr val="FFFFFF"/>
                  </a:solidFill>
                  <a:latin typeface="Trebuchet MS"/>
                  <a:cs typeface="Trebuchet MS"/>
                </a:rPr>
                <a:t>R</a:t>
              </a:r>
              <a:r>
                <a:rPr sz="1000" b="1" dirty="0">
                  <a:solidFill>
                    <a:srgbClr val="FFFFFF"/>
                  </a:solidFill>
                  <a:latin typeface="Trebuchet MS"/>
                  <a:cs typeface="Trebuchet MS"/>
                </a:rPr>
                <a:t> </a:t>
              </a:r>
              <a:r>
                <a:rPr sz="1000" b="1" spc="-12" dirty="0">
                  <a:solidFill>
                    <a:srgbClr val="FFFFFF"/>
                  </a:solidFill>
                  <a:latin typeface="Trebuchet MS"/>
                  <a:cs typeface="Trebuchet MS"/>
                </a:rPr>
                <a:t> </a:t>
              </a:r>
              <a:r>
                <a:rPr sz="1000" b="1" spc="24" dirty="0">
                  <a:solidFill>
                    <a:srgbClr val="FFFFFF"/>
                  </a:solidFill>
                  <a:latin typeface="Trebuchet MS"/>
                  <a:cs typeface="Trebuchet MS"/>
                </a:rPr>
                <a:t>Y</a:t>
              </a:r>
              <a:r>
                <a:rPr sz="1000" b="1" spc="-170" dirty="0">
                  <a:solidFill>
                    <a:srgbClr val="FFFFFF"/>
                  </a:solidFill>
                  <a:latin typeface="Trebuchet MS"/>
                  <a:cs typeface="Trebuchet MS"/>
                </a:rPr>
                <a:t> </a:t>
              </a:r>
              <a:r>
                <a:rPr sz="1000" b="1" spc="147" dirty="0">
                  <a:solidFill>
                    <a:srgbClr val="FFFFFF"/>
                  </a:solidFill>
                  <a:latin typeface="Trebuchet MS"/>
                  <a:cs typeface="Trebuchet MS"/>
                </a:rPr>
                <a:t>O</a:t>
              </a:r>
              <a:r>
                <a:rPr sz="1000" b="1" spc="-170" dirty="0">
                  <a:solidFill>
                    <a:srgbClr val="FFFFFF"/>
                  </a:solidFill>
                  <a:latin typeface="Trebuchet MS"/>
                  <a:cs typeface="Trebuchet MS"/>
                </a:rPr>
                <a:t> </a:t>
              </a:r>
              <a:r>
                <a:rPr sz="1000" b="1" spc="-35" dirty="0">
                  <a:solidFill>
                    <a:srgbClr val="FFFFFF"/>
                  </a:solidFill>
                  <a:latin typeface="Trebuchet MS"/>
                  <a:cs typeface="Trebuchet MS"/>
                </a:rPr>
                <a:t>U</a:t>
              </a:r>
              <a:r>
                <a:rPr sz="1000" b="1" dirty="0">
                  <a:solidFill>
                    <a:srgbClr val="FFFFFF"/>
                  </a:solidFill>
                  <a:latin typeface="Trebuchet MS"/>
                  <a:cs typeface="Trebuchet MS"/>
                </a:rPr>
                <a:t> </a:t>
              </a:r>
              <a:r>
                <a:rPr sz="1000" b="1" spc="-12" dirty="0">
                  <a:solidFill>
                    <a:srgbClr val="FFFFFF"/>
                  </a:solidFill>
                  <a:latin typeface="Trebuchet MS"/>
                  <a:cs typeface="Trebuchet MS"/>
                </a:rPr>
                <a:t> </a:t>
              </a:r>
              <a:r>
                <a:rPr sz="1000" b="1" spc="-71" dirty="0">
                  <a:solidFill>
                    <a:srgbClr val="FFFFFF"/>
                  </a:solidFill>
                  <a:latin typeface="Trebuchet MS"/>
                  <a:cs typeface="Trebuchet MS"/>
                </a:rPr>
                <a:t>T</a:t>
              </a:r>
              <a:r>
                <a:rPr sz="1000" b="1" spc="-170" dirty="0">
                  <a:solidFill>
                    <a:srgbClr val="FFFFFF"/>
                  </a:solidFill>
                  <a:latin typeface="Trebuchet MS"/>
                  <a:cs typeface="Trebuchet MS"/>
                </a:rPr>
                <a:t> </a:t>
              </a:r>
              <a:r>
                <a:rPr sz="1000" b="1" spc="12" dirty="0">
                  <a:solidFill>
                    <a:srgbClr val="FFFFFF"/>
                  </a:solidFill>
                  <a:latin typeface="Trebuchet MS"/>
                  <a:cs typeface="Trebuchet MS"/>
                </a:rPr>
                <a:t>H</a:t>
              </a:r>
              <a:r>
                <a:rPr sz="1000" b="1" spc="-170" dirty="0">
                  <a:solidFill>
                    <a:srgbClr val="FFFFFF"/>
                  </a:solidFill>
                  <a:latin typeface="Trebuchet MS"/>
                  <a:cs typeface="Trebuchet MS"/>
                </a:rPr>
                <a:t> </a:t>
              </a:r>
              <a:r>
                <a:rPr sz="1000" b="1" spc="-6" dirty="0">
                  <a:solidFill>
                    <a:srgbClr val="FFFFFF"/>
                  </a:solidFill>
                  <a:latin typeface="Trebuchet MS"/>
                  <a:cs typeface="Trebuchet MS"/>
                </a:rPr>
                <a:t>I</a:t>
              </a:r>
              <a:r>
                <a:rPr sz="1000" b="1" spc="-170" dirty="0">
                  <a:solidFill>
                    <a:srgbClr val="FFFFFF"/>
                  </a:solidFill>
                  <a:latin typeface="Trebuchet MS"/>
                  <a:cs typeface="Trebuchet MS"/>
                </a:rPr>
                <a:t> </a:t>
              </a:r>
              <a:r>
                <a:rPr sz="1000" b="1" spc="53" dirty="0">
                  <a:solidFill>
                    <a:srgbClr val="FFFFFF"/>
                  </a:solidFill>
                  <a:latin typeface="Trebuchet MS"/>
                  <a:cs typeface="Trebuchet MS"/>
                </a:rPr>
                <a:t>S</a:t>
              </a:r>
              <a:r>
                <a:rPr sz="1000" b="1" dirty="0">
                  <a:solidFill>
                    <a:srgbClr val="FFFFFF"/>
                  </a:solidFill>
                  <a:latin typeface="Trebuchet MS"/>
                  <a:cs typeface="Trebuchet MS"/>
                </a:rPr>
                <a:t> </a:t>
              </a:r>
              <a:r>
                <a:rPr sz="1000" b="1" spc="-12" dirty="0">
                  <a:solidFill>
                    <a:srgbClr val="FFFFFF"/>
                  </a:solidFill>
                  <a:latin typeface="Trebuchet MS"/>
                  <a:cs typeface="Trebuchet MS"/>
                </a:rPr>
                <a:t> </a:t>
              </a:r>
              <a:r>
                <a:rPr sz="1000" b="1" spc="53" dirty="0">
                  <a:solidFill>
                    <a:srgbClr val="FFFFFF"/>
                  </a:solidFill>
                  <a:latin typeface="Trebuchet MS"/>
                  <a:cs typeface="Trebuchet MS"/>
                </a:rPr>
                <a:t>S</a:t>
              </a:r>
              <a:r>
                <a:rPr sz="1000" b="1" spc="-170" dirty="0">
                  <a:solidFill>
                    <a:srgbClr val="FFFFFF"/>
                  </a:solidFill>
                  <a:latin typeface="Trebuchet MS"/>
                  <a:cs typeface="Trebuchet MS"/>
                </a:rPr>
                <a:t> </a:t>
              </a:r>
              <a:r>
                <a:rPr sz="1000" b="1" spc="59" dirty="0">
                  <a:solidFill>
                    <a:srgbClr val="FFFFFF"/>
                  </a:solidFill>
                  <a:latin typeface="Trebuchet MS"/>
                  <a:cs typeface="Trebuchet MS"/>
                </a:rPr>
                <a:t>C</a:t>
              </a:r>
              <a:r>
                <a:rPr sz="1000" b="1" spc="-170" dirty="0">
                  <a:solidFill>
                    <a:srgbClr val="FFFFFF"/>
                  </a:solidFill>
                  <a:latin typeface="Trebuchet MS"/>
                  <a:cs typeface="Trebuchet MS"/>
                </a:rPr>
                <a:t> </a:t>
              </a:r>
              <a:r>
                <a:rPr sz="1000" b="1" spc="12" dirty="0">
                  <a:solidFill>
                    <a:srgbClr val="FFFFFF"/>
                  </a:solidFill>
                  <a:latin typeface="Trebuchet MS"/>
                  <a:cs typeface="Trebuchet MS"/>
                </a:rPr>
                <a:t>H</a:t>
              </a:r>
              <a:r>
                <a:rPr sz="1000" b="1" spc="-170" dirty="0">
                  <a:solidFill>
                    <a:srgbClr val="FFFFFF"/>
                  </a:solidFill>
                  <a:latin typeface="Trebuchet MS"/>
                  <a:cs typeface="Trebuchet MS"/>
                </a:rPr>
                <a:t> </a:t>
              </a:r>
              <a:r>
                <a:rPr sz="1000" b="1" spc="147" dirty="0">
                  <a:solidFill>
                    <a:srgbClr val="FFFFFF"/>
                  </a:solidFill>
                  <a:latin typeface="Trebuchet MS"/>
                  <a:cs typeface="Trebuchet MS"/>
                </a:rPr>
                <a:t>O</a:t>
              </a:r>
              <a:r>
                <a:rPr sz="1000" b="1" spc="-170" dirty="0">
                  <a:solidFill>
                    <a:srgbClr val="FFFFFF"/>
                  </a:solidFill>
                  <a:latin typeface="Trebuchet MS"/>
                  <a:cs typeface="Trebuchet MS"/>
                </a:rPr>
                <a:t> </a:t>
              </a:r>
              <a:r>
                <a:rPr sz="1000" b="1" spc="147" dirty="0">
                  <a:solidFill>
                    <a:srgbClr val="FFFFFF"/>
                  </a:solidFill>
                  <a:latin typeface="Trebuchet MS"/>
                  <a:cs typeface="Trebuchet MS"/>
                </a:rPr>
                <a:t>O</a:t>
              </a:r>
              <a:r>
                <a:rPr sz="1000" b="1" spc="-170" dirty="0">
                  <a:solidFill>
                    <a:srgbClr val="FFFFFF"/>
                  </a:solidFill>
                  <a:latin typeface="Trebuchet MS"/>
                  <a:cs typeface="Trebuchet MS"/>
                </a:rPr>
                <a:t> </a:t>
              </a:r>
              <a:r>
                <a:rPr sz="1000" b="1" spc="24" dirty="0">
                  <a:solidFill>
                    <a:srgbClr val="FFFFFF"/>
                  </a:solidFill>
                  <a:latin typeface="Trebuchet MS"/>
                  <a:cs typeface="Trebuchet MS"/>
                </a:rPr>
                <a:t>L  Y</a:t>
              </a:r>
              <a:r>
                <a:rPr sz="1000" b="1" spc="-170" dirty="0">
                  <a:solidFill>
                    <a:srgbClr val="FFFFFF"/>
                  </a:solidFill>
                  <a:latin typeface="Trebuchet MS"/>
                  <a:cs typeface="Trebuchet MS"/>
                </a:rPr>
                <a:t> </a:t>
              </a:r>
              <a:r>
                <a:rPr sz="1000" b="1" spc="29" dirty="0">
                  <a:solidFill>
                    <a:srgbClr val="FFFFFF"/>
                  </a:solidFill>
                  <a:latin typeface="Trebuchet MS"/>
                  <a:cs typeface="Trebuchet MS"/>
                </a:rPr>
                <a:t>E</a:t>
              </a:r>
              <a:r>
                <a:rPr sz="1000" b="1" spc="-170" dirty="0">
                  <a:solidFill>
                    <a:srgbClr val="FFFFFF"/>
                  </a:solidFill>
                  <a:latin typeface="Trebuchet MS"/>
                  <a:cs typeface="Trebuchet MS"/>
                </a:rPr>
                <a:t> </a:t>
              </a:r>
              <a:r>
                <a:rPr sz="1000" b="1" spc="112" dirty="0">
                  <a:solidFill>
                    <a:srgbClr val="FFFFFF"/>
                  </a:solidFill>
                  <a:latin typeface="Trebuchet MS"/>
                  <a:cs typeface="Trebuchet MS"/>
                </a:rPr>
                <a:t>A</a:t>
              </a:r>
              <a:r>
                <a:rPr sz="1000" b="1" spc="-170" dirty="0">
                  <a:solidFill>
                    <a:srgbClr val="FFFFFF"/>
                  </a:solidFill>
                  <a:latin typeface="Trebuchet MS"/>
                  <a:cs typeface="Trebuchet MS"/>
                </a:rPr>
                <a:t> </a:t>
              </a:r>
              <a:r>
                <a:rPr sz="1000" b="1" spc="-106" dirty="0">
                  <a:solidFill>
                    <a:srgbClr val="FFFFFF"/>
                  </a:solidFill>
                  <a:latin typeface="Trebuchet MS"/>
                  <a:cs typeface="Trebuchet MS"/>
                </a:rPr>
                <a:t>R</a:t>
              </a:r>
              <a:endParaRPr sz="1000" dirty="0">
                <a:latin typeface="Trebuchet MS"/>
                <a:cs typeface="Trebuchet MS"/>
              </a:endParaRPr>
            </a:p>
          </p:txBody>
        </p:sp>
      </p:grpSp>
      <p:sp>
        <p:nvSpPr>
          <p:cNvPr id="149" name="object 149"/>
          <p:cNvSpPr txBox="1"/>
          <p:nvPr/>
        </p:nvSpPr>
        <p:spPr>
          <a:xfrm>
            <a:off x="994745" y="4515913"/>
            <a:ext cx="3281354" cy="522149"/>
          </a:xfrm>
          <a:prstGeom prst="rect">
            <a:avLst/>
          </a:prstGeom>
        </p:spPr>
        <p:txBody>
          <a:bodyPr vert="horz" wrap="square" lIns="0" tIns="14179" rIns="0" bIns="0" rtlCol="0">
            <a:spAutoFit/>
          </a:bodyPr>
          <a:lstStyle/>
          <a:p>
            <a:pPr>
              <a:spcBef>
                <a:spcPts val="112"/>
              </a:spcBef>
            </a:pPr>
            <a:r>
              <a:rPr lang="en-US" sz="1100" dirty="0">
                <a:latin typeface="Arial" panose="020B0604020202020204" pitchFamily="34" charset="0"/>
                <a:cs typeface="Arial" panose="020B0604020202020204" pitchFamily="34" charset="0"/>
              </a:rPr>
              <a:t>Use this space share a message of support or thanks you would like to send to this teacher/school staff member…</a:t>
            </a:r>
          </a:p>
        </p:txBody>
      </p:sp>
      <p:sp>
        <p:nvSpPr>
          <p:cNvPr id="159" name="object 137">
            <a:extLst>
              <a:ext uri="{FF2B5EF4-FFF2-40B4-BE49-F238E27FC236}">
                <a16:creationId xmlns:a16="http://schemas.microsoft.com/office/drawing/2014/main" id="{6E1EC134-7DC8-F84C-95FA-1A4675563831}"/>
              </a:ext>
            </a:extLst>
          </p:cNvPr>
          <p:cNvSpPr/>
          <p:nvPr/>
        </p:nvSpPr>
        <p:spPr>
          <a:xfrm>
            <a:off x="901111" y="7959335"/>
            <a:ext cx="3526176" cy="1339089"/>
          </a:xfrm>
          <a:custGeom>
            <a:avLst/>
            <a:gdLst/>
            <a:ahLst/>
            <a:cxnLst/>
            <a:rect l="l" t="t" r="r" b="b"/>
            <a:pathLst>
              <a:path w="3000375" h="2781300">
                <a:moveTo>
                  <a:pt x="0" y="2781299"/>
                </a:moveTo>
                <a:lnTo>
                  <a:pt x="3000375" y="2781299"/>
                </a:lnTo>
                <a:lnTo>
                  <a:pt x="3000375" y="0"/>
                </a:lnTo>
                <a:lnTo>
                  <a:pt x="0" y="0"/>
                </a:lnTo>
                <a:lnTo>
                  <a:pt x="0" y="2781299"/>
                </a:lnTo>
                <a:close/>
              </a:path>
            </a:pathLst>
          </a:custGeom>
          <a:solidFill>
            <a:srgbClr val="FFE7B9"/>
          </a:solidFill>
        </p:spPr>
        <p:txBody>
          <a:bodyPr wrap="square" lIns="0" tIns="0" rIns="0" bIns="0" rtlCol="0"/>
          <a:lstStyle/>
          <a:p>
            <a:r>
              <a:rPr lang="en-US" sz="1100" dirty="0">
                <a:latin typeface="Arial" panose="020B0604020202020204" pitchFamily="34" charset="0"/>
                <a:cs typeface="Arial" panose="020B0604020202020204" pitchFamily="34" charset="0"/>
              </a:rPr>
              <a:t>We know that our school staff are motivated by making a difference for our city’s children, and that hearing about this impact truly brightens their days. Please feel free to share a memory of a teacher, school staff member, or mentor who made a difference in your life that you think might be inspiring for this person to read. </a:t>
            </a:r>
            <a:endParaRPr sz="1100" dirty="0">
              <a:latin typeface="Arial" panose="020B0604020202020204" pitchFamily="34" charset="0"/>
              <a:cs typeface="Arial" panose="020B0604020202020204" pitchFamily="34" charset="0"/>
            </a:endParaRPr>
          </a:p>
        </p:txBody>
      </p:sp>
      <p:sp>
        <p:nvSpPr>
          <p:cNvPr id="154" name="object 154"/>
          <p:cNvSpPr txBox="1"/>
          <p:nvPr/>
        </p:nvSpPr>
        <p:spPr>
          <a:xfrm>
            <a:off x="1106887" y="2711616"/>
            <a:ext cx="2898073" cy="411479"/>
          </a:xfrm>
          <a:prstGeom prst="rect">
            <a:avLst/>
          </a:prstGeom>
        </p:spPr>
        <p:txBody>
          <a:bodyPr vert="horz" wrap="square" lIns="0" tIns="20150" rIns="0" bIns="0" rtlCol="0">
            <a:spAutoFit/>
          </a:bodyPr>
          <a:lstStyle/>
          <a:p>
            <a:pPr>
              <a:spcBef>
                <a:spcPts val="159"/>
              </a:spcBef>
            </a:pPr>
            <a:r>
              <a:rPr lang="en-US" sz="1175" b="1" spc="170" dirty="0">
                <a:solidFill>
                  <a:srgbClr val="2A5267"/>
                </a:solidFill>
                <a:latin typeface="Arial"/>
                <a:cs typeface="Arial"/>
              </a:rPr>
              <a:t>FROM</a:t>
            </a:r>
            <a:r>
              <a:rPr sz="1175" b="1" spc="29" dirty="0">
                <a:solidFill>
                  <a:srgbClr val="2A5267"/>
                </a:solidFill>
                <a:latin typeface="Arial"/>
                <a:cs typeface="Arial"/>
              </a:rPr>
              <a:t>:</a:t>
            </a:r>
            <a:endParaRPr lang="en-US" sz="1175" b="1" spc="29" dirty="0">
              <a:solidFill>
                <a:srgbClr val="2A5267"/>
              </a:solidFill>
              <a:latin typeface="Arial"/>
              <a:cs typeface="Arial"/>
            </a:endParaRPr>
          </a:p>
          <a:p>
            <a:pPr>
              <a:spcBef>
                <a:spcPts val="159"/>
              </a:spcBef>
            </a:pPr>
            <a:r>
              <a:rPr lang="en-US" sz="1200" dirty="0">
                <a:solidFill>
                  <a:srgbClr val="2A5267"/>
                </a:solidFill>
                <a:latin typeface="Arial" panose="020B0604020202020204" pitchFamily="34" charset="0"/>
                <a:cs typeface="Arial" panose="020B0604020202020204" pitchFamily="34" charset="0"/>
              </a:rPr>
              <a:t>Volunteer name</a:t>
            </a:r>
            <a:r>
              <a:rPr lang="en-US" sz="1175" dirty="0">
                <a:solidFill>
                  <a:srgbClr val="2A5267"/>
                </a:solidFill>
                <a:latin typeface="Arial"/>
                <a:cs typeface="Arial"/>
              </a:rPr>
              <a:t>, at COMPANY </a:t>
            </a:r>
            <a:endParaRPr lang="en-US" sz="1200" dirty="0">
              <a:latin typeface="Arial" panose="020B0604020202020204" pitchFamily="34" charset="0"/>
              <a:cs typeface="Arial" panose="020B0604020202020204" pitchFamily="34" charset="0"/>
            </a:endParaRPr>
          </a:p>
        </p:txBody>
      </p:sp>
      <p:sp>
        <p:nvSpPr>
          <p:cNvPr id="156" name="object 156"/>
          <p:cNvSpPr txBox="1"/>
          <p:nvPr/>
        </p:nvSpPr>
        <p:spPr>
          <a:xfrm>
            <a:off x="4140633" y="2687022"/>
            <a:ext cx="3870590" cy="941388"/>
          </a:xfrm>
          <a:prstGeom prst="rect">
            <a:avLst/>
          </a:prstGeom>
        </p:spPr>
        <p:txBody>
          <a:bodyPr vert="horz" wrap="square" lIns="0" tIns="43284" rIns="0" bIns="0" rtlCol="0">
            <a:spAutoFit/>
          </a:bodyPr>
          <a:lstStyle/>
          <a:p>
            <a:pPr marR="5970">
              <a:lnSpc>
                <a:spcPts val="1246"/>
              </a:lnSpc>
              <a:spcBef>
                <a:spcPts val="341"/>
              </a:spcBef>
            </a:pPr>
            <a:r>
              <a:rPr sz="1175" b="1" spc="300" dirty="0">
                <a:solidFill>
                  <a:srgbClr val="2A5267"/>
                </a:solidFill>
                <a:latin typeface="Arial"/>
                <a:cs typeface="Arial"/>
              </a:rPr>
              <a:t>F</a:t>
            </a:r>
            <a:r>
              <a:rPr lang="en-US" sz="1175" b="1" spc="300" dirty="0">
                <a:solidFill>
                  <a:srgbClr val="2A5267"/>
                </a:solidFill>
                <a:latin typeface="Arial"/>
                <a:cs typeface="Arial"/>
              </a:rPr>
              <a:t>AV</a:t>
            </a:r>
            <a:r>
              <a:rPr sz="1175" b="1" spc="300" dirty="0">
                <a:solidFill>
                  <a:srgbClr val="2A5267"/>
                </a:solidFill>
                <a:latin typeface="Arial"/>
                <a:cs typeface="Arial"/>
              </a:rPr>
              <a:t>ORITE CHILDHO</a:t>
            </a:r>
            <a:r>
              <a:rPr lang="en-US" sz="1175" b="1" spc="300" dirty="0">
                <a:solidFill>
                  <a:srgbClr val="2A5267"/>
                </a:solidFill>
                <a:latin typeface="Arial"/>
                <a:cs typeface="Arial"/>
              </a:rPr>
              <a:t>O</a:t>
            </a:r>
            <a:r>
              <a:rPr sz="1175" b="1" spc="300" dirty="0">
                <a:solidFill>
                  <a:srgbClr val="2A5267"/>
                </a:solidFill>
                <a:latin typeface="Arial"/>
                <a:cs typeface="Arial"/>
              </a:rPr>
              <a:t>D</a:t>
            </a:r>
            <a:r>
              <a:rPr lang="en-US" sz="1175" b="1" spc="300" dirty="0">
                <a:solidFill>
                  <a:srgbClr val="2A5267"/>
                </a:solidFill>
                <a:latin typeface="Arial"/>
                <a:cs typeface="Arial"/>
              </a:rPr>
              <a:t> </a:t>
            </a:r>
            <a:r>
              <a:rPr sz="1175" b="1" spc="300" dirty="0">
                <a:solidFill>
                  <a:srgbClr val="2A5267"/>
                </a:solidFill>
                <a:latin typeface="Arial"/>
                <a:cs typeface="Arial"/>
              </a:rPr>
              <a:t>B</a:t>
            </a:r>
            <a:r>
              <a:rPr lang="en-US" sz="1175" b="1" spc="300" dirty="0">
                <a:solidFill>
                  <a:srgbClr val="2A5267"/>
                </a:solidFill>
                <a:latin typeface="Arial"/>
                <a:cs typeface="Arial"/>
              </a:rPr>
              <a:t>O</a:t>
            </a:r>
            <a:r>
              <a:rPr sz="1175" b="1" spc="300" dirty="0">
                <a:solidFill>
                  <a:srgbClr val="2A5267"/>
                </a:solidFill>
                <a:latin typeface="Arial"/>
                <a:cs typeface="Arial"/>
              </a:rPr>
              <a:t>OK:</a:t>
            </a:r>
            <a:r>
              <a:rPr lang="en-US" sz="1175" b="1" spc="300" dirty="0">
                <a:solidFill>
                  <a:srgbClr val="2A5267"/>
                </a:solidFill>
                <a:latin typeface="Arial"/>
                <a:cs typeface="Arial"/>
              </a:rPr>
              <a:t> </a:t>
            </a:r>
            <a:endParaRPr lang="en-US" sz="1175" spc="300" dirty="0">
              <a:latin typeface="Arial"/>
              <a:cs typeface="Arial"/>
            </a:endParaRPr>
          </a:p>
          <a:p>
            <a:pPr marR="5970">
              <a:lnSpc>
                <a:spcPts val="1246"/>
              </a:lnSpc>
              <a:spcBef>
                <a:spcPts val="341"/>
              </a:spcBef>
            </a:pPr>
            <a:r>
              <a:rPr lang="en-US" sz="1175" dirty="0">
                <a:solidFill>
                  <a:srgbClr val="2A5267"/>
                </a:solidFill>
                <a:latin typeface="Arial" panose="020B0604020202020204" pitchFamily="34" charset="0"/>
                <a:cs typeface="Arial" panose="020B0604020202020204" pitchFamily="34" charset="0"/>
              </a:rPr>
              <a:t>TITLE &amp; AUTHOR</a:t>
            </a:r>
            <a:endParaRPr lang="en-US" sz="1175" dirty="0">
              <a:latin typeface="Arial" panose="020B0604020202020204" pitchFamily="34" charset="0"/>
              <a:cs typeface="Arial" panose="020B0604020202020204" pitchFamily="34" charset="0"/>
            </a:endParaRPr>
          </a:p>
          <a:p>
            <a:pPr>
              <a:lnSpc>
                <a:spcPts val="1328"/>
              </a:lnSpc>
              <a:spcBef>
                <a:spcPts val="59"/>
              </a:spcBef>
            </a:pPr>
            <a:endParaRPr lang="en-US" sz="1175" b="1" spc="-41" dirty="0">
              <a:solidFill>
                <a:srgbClr val="2A5267"/>
              </a:solidFill>
              <a:latin typeface="Arial"/>
              <a:cs typeface="Arial"/>
            </a:endParaRPr>
          </a:p>
          <a:p>
            <a:pPr>
              <a:lnSpc>
                <a:spcPts val="1328"/>
              </a:lnSpc>
              <a:spcBef>
                <a:spcPts val="59"/>
              </a:spcBef>
            </a:pPr>
            <a:r>
              <a:rPr lang="en-US" sz="1175" b="1" spc="300" dirty="0">
                <a:solidFill>
                  <a:srgbClr val="2A5267"/>
                </a:solidFill>
                <a:latin typeface="Arial"/>
                <a:cs typeface="Arial"/>
              </a:rPr>
              <a:t>CURRENT </a:t>
            </a:r>
            <a:r>
              <a:rPr sz="1175" b="1" spc="300" dirty="0">
                <a:solidFill>
                  <a:srgbClr val="2A5267"/>
                </a:solidFill>
                <a:latin typeface="Arial"/>
                <a:cs typeface="Arial"/>
              </a:rPr>
              <a:t>BOOK</a:t>
            </a:r>
            <a:r>
              <a:rPr lang="en-US" sz="1175" spc="300" dirty="0">
                <a:latin typeface="Arial"/>
                <a:cs typeface="Arial"/>
              </a:rPr>
              <a:t> </a:t>
            </a:r>
            <a:r>
              <a:rPr sz="1175" b="1" spc="300" dirty="0">
                <a:solidFill>
                  <a:srgbClr val="2A5267"/>
                </a:solidFill>
                <a:latin typeface="Arial"/>
                <a:cs typeface="Arial"/>
              </a:rPr>
              <a:t>RECOMMENDATIO</a:t>
            </a:r>
            <a:r>
              <a:rPr lang="en-US" sz="1175" b="1" spc="300" dirty="0">
                <a:solidFill>
                  <a:srgbClr val="2A5267"/>
                </a:solidFill>
                <a:latin typeface="Arial"/>
                <a:cs typeface="Arial"/>
              </a:rPr>
              <a:t>N:</a:t>
            </a:r>
            <a:endParaRPr lang="en-US" sz="1175" spc="300" dirty="0">
              <a:latin typeface="Arial"/>
              <a:cs typeface="Arial"/>
            </a:endParaRPr>
          </a:p>
          <a:p>
            <a:pPr marR="5970">
              <a:lnSpc>
                <a:spcPts val="1246"/>
              </a:lnSpc>
              <a:spcBef>
                <a:spcPts val="341"/>
              </a:spcBef>
            </a:pPr>
            <a:r>
              <a:rPr lang="en-US" sz="1175" dirty="0">
                <a:solidFill>
                  <a:srgbClr val="2A5267"/>
                </a:solidFill>
                <a:latin typeface="Arial" panose="020B0604020202020204" pitchFamily="34" charset="0"/>
                <a:cs typeface="Arial" panose="020B0604020202020204" pitchFamily="34" charset="0"/>
              </a:rPr>
              <a:t>TITLE &amp; AUTHOR</a:t>
            </a:r>
            <a:endParaRPr lang="en-US" sz="1175" dirty="0">
              <a:latin typeface="Arial" panose="020B0604020202020204" pitchFamily="34" charset="0"/>
              <a:cs typeface="Arial" panose="020B0604020202020204" pitchFamily="34" charset="0"/>
            </a:endParaRPr>
          </a:p>
        </p:txBody>
      </p:sp>
      <p:grpSp>
        <p:nvGrpSpPr>
          <p:cNvPr id="162" name="Group 161">
            <a:extLst>
              <a:ext uri="{FF2B5EF4-FFF2-40B4-BE49-F238E27FC236}">
                <a16:creationId xmlns:a16="http://schemas.microsoft.com/office/drawing/2014/main" id="{D9BC4288-19AB-2741-8536-974A3541D06B}"/>
              </a:ext>
            </a:extLst>
          </p:cNvPr>
          <p:cNvGrpSpPr/>
          <p:nvPr/>
        </p:nvGrpSpPr>
        <p:grpSpPr>
          <a:xfrm>
            <a:off x="906140" y="9693291"/>
            <a:ext cx="3526176" cy="2204269"/>
            <a:chOff x="897455" y="7844269"/>
            <a:chExt cx="3526176" cy="1786857"/>
          </a:xfrm>
        </p:grpSpPr>
        <p:sp>
          <p:nvSpPr>
            <p:cNvPr id="163" name="object 137">
              <a:extLst>
                <a:ext uri="{FF2B5EF4-FFF2-40B4-BE49-F238E27FC236}">
                  <a16:creationId xmlns:a16="http://schemas.microsoft.com/office/drawing/2014/main" id="{F88855BE-C36E-2A4F-960F-110E3859720F}"/>
                </a:ext>
              </a:extLst>
            </p:cNvPr>
            <p:cNvSpPr/>
            <p:nvPr/>
          </p:nvSpPr>
          <p:spPr>
            <a:xfrm>
              <a:off x="897455" y="8292037"/>
              <a:ext cx="3526176" cy="1339089"/>
            </a:xfrm>
            <a:custGeom>
              <a:avLst/>
              <a:gdLst/>
              <a:ahLst/>
              <a:cxnLst/>
              <a:rect l="l" t="t" r="r" b="b"/>
              <a:pathLst>
                <a:path w="3000375" h="2781300">
                  <a:moveTo>
                    <a:pt x="0" y="2781299"/>
                  </a:moveTo>
                  <a:lnTo>
                    <a:pt x="3000375" y="2781299"/>
                  </a:lnTo>
                  <a:lnTo>
                    <a:pt x="3000375" y="0"/>
                  </a:lnTo>
                  <a:lnTo>
                    <a:pt x="0" y="0"/>
                  </a:lnTo>
                  <a:lnTo>
                    <a:pt x="0" y="2781299"/>
                  </a:lnTo>
                  <a:close/>
                </a:path>
              </a:pathLst>
            </a:custGeom>
            <a:solidFill>
              <a:srgbClr val="FFE7B9"/>
            </a:solidFill>
          </p:spPr>
          <p:txBody>
            <a:bodyPr wrap="square" lIns="0" tIns="0" rIns="0" bIns="0" rtlCol="0"/>
            <a:lstStyle/>
            <a:p>
              <a:endParaRPr sz="2529" dirty="0"/>
            </a:p>
          </p:txBody>
        </p:sp>
        <p:sp>
          <p:nvSpPr>
            <p:cNvPr id="164" name="object 138">
              <a:extLst>
                <a:ext uri="{FF2B5EF4-FFF2-40B4-BE49-F238E27FC236}">
                  <a16:creationId xmlns:a16="http://schemas.microsoft.com/office/drawing/2014/main" id="{35F6004C-652E-F045-B00B-84051381D7F6}"/>
                </a:ext>
              </a:extLst>
            </p:cNvPr>
            <p:cNvSpPr/>
            <p:nvPr/>
          </p:nvSpPr>
          <p:spPr>
            <a:xfrm>
              <a:off x="897455" y="7844269"/>
              <a:ext cx="3526176" cy="447768"/>
            </a:xfrm>
            <a:custGeom>
              <a:avLst/>
              <a:gdLst/>
              <a:ahLst/>
              <a:cxnLst/>
              <a:rect l="l" t="t" r="r" b="b"/>
              <a:pathLst>
                <a:path w="3000375" h="381000">
                  <a:moveTo>
                    <a:pt x="0" y="0"/>
                  </a:moveTo>
                  <a:lnTo>
                    <a:pt x="3000375" y="0"/>
                  </a:lnTo>
                  <a:lnTo>
                    <a:pt x="3000375" y="380999"/>
                  </a:lnTo>
                  <a:lnTo>
                    <a:pt x="0" y="380999"/>
                  </a:lnTo>
                  <a:lnTo>
                    <a:pt x="0" y="0"/>
                  </a:lnTo>
                  <a:close/>
                </a:path>
              </a:pathLst>
            </a:custGeom>
            <a:solidFill>
              <a:srgbClr val="FFCA64"/>
            </a:solidFill>
          </p:spPr>
          <p:txBody>
            <a:bodyPr wrap="square" lIns="0" tIns="0" rIns="0" bIns="0" rtlCol="0"/>
            <a:lstStyle/>
            <a:p>
              <a:endParaRPr sz="2529" dirty="0"/>
            </a:p>
          </p:txBody>
        </p:sp>
      </p:grpSp>
      <p:sp>
        <p:nvSpPr>
          <p:cNvPr id="166" name="TextBox 165">
            <a:extLst>
              <a:ext uri="{FF2B5EF4-FFF2-40B4-BE49-F238E27FC236}">
                <a16:creationId xmlns:a16="http://schemas.microsoft.com/office/drawing/2014/main" id="{C196EC74-82FA-9541-8792-E1A93652D419}"/>
              </a:ext>
            </a:extLst>
          </p:cNvPr>
          <p:cNvSpPr txBox="1"/>
          <p:nvPr/>
        </p:nvSpPr>
        <p:spPr>
          <a:xfrm>
            <a:off x="4726305" y="4585158"/>
            <a:ext cx="3470602" cy="600164"/>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Is there a quote or piece of advice/wisdom you’ve found helpful for managing stress or inspiring you during this time? </a:t>
            </a:r>
          </a:p>
        </p:txBody>
      </p:sp>
      <p:grpSp>
        <p:nvGrpSpPr>
          <p:cNvPr id="174" name="Group 173">
            <a:extLst>
              <a:ext uri="{FF2B5EF4-FFF2-40B4-BE49-F238E27FC236}">
                <a16:creationId xmlns:a16="http://schemas.microsoft.com/office/drawing/2014/main" id="{7B451C18-7DD3-434F-A012-6E07B65C7BA1}"/>
              </a:ext>
            </a:extLst>
          </p:cNvPr>
          <p:cNvGrpSpPr/>
          <p:nvPr/>
        </p:nvGrpSpPr>
        <p:grpSpPr>
          <a:xfrm>
            <a:off x="4679510" y="6431334"/>
            <a:ext cx="3526451" cy="1966593"/>
            <a:chOff x="901970" y="3971223"/>
            <a:chExt cx="3526451" cy="3716478"/>
          </a:xfrm>
        </p:grpSpPr>
        <p:grpSp>
          <p:nvGrpSpPr>
            <p:cNvPr id="175" name="object 136">
              <a:extLst>
                <a:ext uri="{FF2B5EF4-FFF2-40B4-BE49-F238E27FC236}">
                  <a16:creationId xmlns:a16="http://schemas.microsoft.com/office/drawing/2014/main" id="{972CFD78-651C-F04B-B630-06BDDFD472DC}"/>
                </a:ext>
              </a:extLst>
            </p:cNvPr>
            <p:cNvGrpSpPr/>
            <p:nvPr/>
          </p:nvGrpSpPr>
          <p:grpSpPr>
            <a:xfrm>
              <a:off x="902245" y="3971223"/>
              <a:ext cx="3526176" cy="3716478"/>
              <a:chOff x="767708" y="3226660"/>
              <a:chExt cx="3000375" cy="3162300"/>
            </a:xfrm>
          </p:grpSpPr>
          <p:sp>
            <p:nvSpPr>
              <p:cNvPr id="177" name="object 137">
                <a:extLst>
                  <a:ext uri="{FF2B5EF4-FFF2-40B4-BE49-F238E27FC236}">
                    <a16:creationId xmlns:a16="http://schemas.microsoft.com/office/drawing/2014/main" id="{C395677F-CD3E-1645-9F1D-8BE463391561}"/>
                  </a:ext>
                </a:extLst>
              </p:cNvPr>
              <p:cNvSpPr/>
              <p:nvPr/>
            </p:nvSpPr>
            <p:spPr>
              <a:xfrm>
                <a:off x="767708" y="3607660"/>
                <a:ext cx="3000375" cy="2781300"/>
              </a:xfrm>
              <a:custGeom>
                <a:avLst/>
                <a:gdLst/>
                <a:ahLst/>
                <a:cxnLst/>
                <a:rect l="l" t="t" r="r" b="b"/>
                <a:pathLst>
                  <a:path w="3000375" h="2781300">
                    <a:moveTo>
                      <a:pt x="0" y="2781299"/>
                    </a:moveTo>
                    <a:lnTo>
                      <a:pt x="3000375" y="2781299"/>
                    </a:lnTo>
                    <a:lnTo>
                      <a:pt x="3000375" y="0"/>
                    </a:lnTo>
                    <a:lnTo>
                      <a:pt x="0" y="0"/>
                    </a:lnTo>
                    <a:lnTo>
                      <a:pt x="0" y="2781299"/>
                    </a:lnTo>
                    <a:close/>
                  </a:path>
                </a:pathLst>
              </a:custGeom>
              <a:solidFill>
                <a:srgbClr val="FFE7B9"/>
              </a:solidFill>
            </p:spPr>
            <p:txBody>
              <a:bodyPr wrap="square" lIns="0" tIns="0" rIns="0" bIns="0" rtlCol="0"/>
              <a:lstStyle/>
              <a:p>
                <a:endParaRPr sz="2529" dirty="0"/>
              </a:p>
            </p:txBody>
          </p:sp>
          <p:sp>
            <p:nvSpPr>
              <p:cNvPr id="178" name="object 138">
                <a:extLst>
                  <a:ext uri="{FF2B5EF4-FFF2-40B4-BE49-F238E27FC236}">
                    <a16:creationId xmlns:a16="http://schemas.microsoft.com/office/drawing/2014/main" id="{D2A30F6D-1313-D749-9DBF-7B003A42BBBD}"/>
                  </a:ext>
                </a:extLst>
              </p:cNvPr>
              <p:cNvSpPr/>
              <p:nvPr/>
            </p:nvSpPr>
            <p:spPr>
              <a:xfrm>
                <a:off x="767708" y="3226660"/>
                <a:ext cx="3000375" cy="590993"/>
              </a:xfrm>
              <a:custGeom>
                <a:avLst/>
                <a:gdLst/>
                <a:ahLst/>
                <a:cxnLst/>
                <a:rect l="l" t="t" r="r" b="b"/>
                <a:pathLst>
                  <a:path w="3000375" h="381000">
                    <a:moveTo>
                      <a:pt x="0" y="0"/>
                    </a:moveTo>
                    <a:lnTo>
                      <a:pt x="3000375" y="0"/>
                    </a:lnTo>
                    <a:lnTo>
                      <a:pt x="3000375" y="380999"/>
                    </a:lnTo>
                    <a:lnTo>
                      <a:pt x="0" y="380999"/>
                    </a:lnTo>
                    <a:lnTo>
                      <a:pt x="0" y="0"/>
                    </a:lnTo>
                    <a:close/>
                  </a:path>
                </a:pathLst>
              </a:custGeom>
              <a:solidFill>
                <a:srgbClr val="FFCA64"/>
              </a:solidFill>
            </p:spPr>
            <p:txBody>
              <a:bodyPr wrap="square" lIns="0" tIns="0" rIns="0" bIns="0" rtlCol="0"/>
              <a:lstStyle/>
              <a:p>
                <a:endParaRPr sz="2529"/>
              </a:p>
            </p:txBody>
          </p:sp>
        </p:grpSp>
        <p:sp>
          <p:nvSpPr>
            <p:cNvPr id="176" name="object 139">
              <a:extLst>
                <a:ext uri="{FF2B5EF4-FFF2-40B4-BE49-F238E27FC236}">
                  <a16:creationId xmlns:a16="http://schemas.microsoft.com/office/drawing/2014/main" id="{7AB5CEE0-9F21-864D-ADFE-920DF2C66C3E}"/>
                </a:ext>
              </a:extLst>
            </p:cNvPr>
            <p:cNvSpPr txBox="1"/>
            <p:nvPr/>
          </p:nvSpPr>
          <p:spPr>
            <a:xfrm>
              <a:off x="901970" y="4012304"/>
              <a:ext cx="3526176" cy="601002"/>
            </a:xfrm>
            <a:prstGeom prst="rect">
              <a:avLst/>
            </a:prstGeom>
          </p:spPr>
          <p:txBody>
            <a:bodyPr vert="horz" wrap="square" lIns="0" tIns="91046" rIns="0" bIns="0" rtlCol="0">
              <a:spAutoFit/>
            </a:bodyPr>
            <a:lstStyle/>
            <a:p>
              <a:pPr marL="7938" algn="ctr">
                <a:spcBef>
                  <a:spcPts val="717"/>
                </a:spcBef>
              </a:pPr>
              <a:r>
                <a:rPr lang="en-US" sz="1469" b="1" spc="488" dirty="0">
                  <a:solidFill>
                    <a:srgbClr val="FFFBF9"/>
                  </a:solidFill>
                  <a:latin typeface="Trebuchet MS"/>
                  <a:cs typeface="Trebuchet MS"/>
                </a:rPr>
                <a:t>A LITTLE BIT ABOUT ME</a:t>
              </a:r>
              <a:endParaRPr sz="1469" dirty="0">
                <a:latin typeface="Trebuchet MS"/>
                <a:cs typeface="Trebuchet MS"/>
              </a:endParaRPr>
            </a:p>
          </p:txBody>
        </p:sp>
      </p:grpSp>
      <p:sp>
        <p:nvSpPr>
          <p:cNvPr id="179" name="object 139">
            <a:extLst>
              <a:ext uri="{FF2B5EF4-FFF2-40B4-BE49-F238E27FC236}">
                <a16:creationId xmlns:a16="http://schemas.microsoft.com/office/drawing/2014/main" id="{9E3DF483-4875-EA48-8B20-75A19FE29EB2}"/>
              </a:ext>
            </a:extLst>
          </p:cNvPr>
          <p:cNvSpPr txBox="1"/>
          <p:nvPr/>
        </p:nvSpPr>
        <p:spPr>
          <a:xfrm>
            <a:off x="843419" y="9734484"/>
            <a:ext cx="3526176" cy="430489"/>
          </a:xfrm>
          <a:prstGeom prst="rect">
            <a:avLst/>
          </a:prstGeom>
        </p:spPr>
        <p:txBody>
          <a:bodyPr vert="horz" wrap="square" lIns="0" tIns="91046" rIns="0" bIns="0" rtlCol="0">
            <a:spAutoFit/>
          </a:bodyPr>
          <a:lstStyle/>
          <a:p>
            <a:pPr marL="7938" algn="ctr">
              <a:spcBef>
                <a:spcPts val="717"/>
              </a:spcBef>
            </a:pPr>
            <a:r>
              <a:rPr lang="en-US" sz="1100" b="1" spc="488" dirty="0">
                <a:solidFill>
                  <a:srgbClr val="FFFBF9"/>
                </a:solidFill>
                <a:latin typeface="Trebuchet MS"/>
                <a:cs typeface="Trebuchet MS"/>
              </a:rPr>
              <a:t>I THINK NYC SCHOOLS ARE IMPORTANT BECAUSE…</a:t>
            </a:r>
            <a:endParaRPr sz="1469" dirty="0">
              <a:latin typeface="Trebuchet MS"/>
              <a:cs typeface="Trebuchet MS"/>
            </a:endParaRPr>
          </a:p>
        </p:txBody>
      </p:sp>
      <p:sp>
        <p:nvSpPr>
          <p:cNvPr id="180" name="Rectangle 179">
            <a:extLst>
              <a:ext uri="{FF2B5EF4-FFF2-40B4-BE49-F238E27FC236}">
                <a16:creationId xmlns:a16="http://schemas.microsoft.com/office/drawing/2014/main" id="{817B3EF5-41E1-C949-9764-FA0D6FF5B0B6}"/>
              </a:ext>
            </a:extLst>
          </p:cNvPr>
          <p:cNvSpPr/>
          <p:nvPr/>
        </p:nvSpPr>
        <p:spPr>
          <a:xfrm>
            <a:off x="971033" y="10260865"/>
            <a:ext cx="3257117" cy="430887"/>
          </a:xfrm>
          <a:prstGeom prst="rect">
            <a:avLst/>
          </a:prstGeom>
        </p:spPr>
        <p:txBody>
          <a:bodyPr wrap="square">
            <a:spAutoFit/>
          </a:bodyPr>
          <a:lstStyle/>
          <a:p>
            <a:r>
              <a:rPr lang="en-US" sz="1100" dirty="0">
                <a:latin typeface="Arial" panose="020B0604020202020204" pitchFamily="34" charset="0"/>
                <a:cs typeface="Arial" panose="020B0604020202020204" pitchFamily="34" charset="0"/>
              </a:rPr>
              <a:t>Share why you think NYC public schools make a difference…</a:t>
            </a:r>
            <a:endParaRPr lang="en-US" sz="1100" dirty="0"/>
          </a:p>
        </p:txBody>
      </p:sp>
      <p:sp>
        <p:nvSpPr>
          <p:cNvPr id="181" name="TextBox 180">
            <a:extLst>
              <a:ext uri="{FF2B5EF4-FFF2-40B4-BE49-F238E27FC236}">
                <a16:creationId xmlns:a16="http://schemas.microsoft.com/office/drawing/2014/main" id="{1E381188-21BA-084B-9F92-58498631B502}"/>
              </a:ext>
            </a:extLst>
          </p:cNvPr>
          <p:cNvSpPr txBox="1"/>
          <p:nvPr/>
        </p:nvSpPr>
        <p:spPr>
          <a:xfrm>
            <a:off x="4714848" y="6864366"/>
            <a:ext cx="3425342" cy="600164"/>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Please share a little about yourself (e.g. what you do  for a living, where you’re from, your hobbies, what inspired you to volunteer – whatever you’d like!</a:t>
            </a:r>
          </a:p>
        </p:txBody>
      </p:sp>
      <p:grpSp>
        <p:nvGrpSpPr>
          <p:cNvPr id="182" name="Group 181">
            <a:extLst>
              <a:ext uri="{FF2B5EF4-FFF2-40B4-BE49-F238E27FC236}">
                <a16:creationId xmlns:a16="http://schemas.microsoft.com/office/drawing/2014/main" id="{F627BDE9-078C-814A-BD0E-2D750E0BA781}"/>
              </a:ext>
            </a:extLst>
          </p:cNvPr>
          <p:cNvGrpSpPr/>
          <p:nvPr/>
        </p:nvGrpSpPr>
        <p:grpSpPr>
          <a:xfrm>
            <a:off x="4710937" y="8615655"/>
            <a:ext cx="3526285" cy="3289489"/>
            <a:chOff x="902136" y="3939246"/>
            <a:chExt cx="3526285" cy="3748455"/>
          </a:xfrm>
        </p:grpSpPr>
        <p:grpSp>
          <p:nvGrpSpPr>
            <p:cNvPr id="183" name="object 136">
              <a:extLst>
                <a:ext uri="{FF2B5EF4-FFF2-40B4-BE49-F238E27FC236}">
                  <a16:creationId xmlns:a16="http://schemas.microsoft.com/office/drawing/2014/main" id="{DC508DB3-86F4-A647-AD44-D74ABABCD911}"/>
                </a:ext>
              </a:extLst>
            </p:cNvPr>
            <p:cNvGrpSpPr/>
            <p:nvPr/>
          </p:nvGrpSpPr>
          <p:grpSpPr>
            <a:xfrm>
              <a:off x="902245" y="3971223"/>
              <a:ext cx="3526176" cy="3716478"/>
              <a:chOff x="767708" y="3226660"/>
              <a:chExt cx="3000375" cy="3162300"/>
            </a:xfrm>
          </p:grpSpPr>
          <p:sp>
            <p:nvSpPr>
              <p:cNvPr id="185" name="object 137">
                <a:extLst>
                  <a:ext uri="{FF2B5EF4-FFF2-40B4-BE49-F238E27FC236}">
                    <a16:creationId xmlns:a16="http://schemas.microsoft.com/office/drawing/2014/main" id="{B26D9309-3AAD-154A-AA81-A94AAF0B9E97}"/>
                  </a:ext>
                </a:extLst>
              </p:cNvPr>
              <p:cNvSpPr/>
              <p:nvPr/>
            </p:nvSpPr>
            <p:spPr>
              <a:xfrm>
                <a:off x="767708" y="3607660"/>
                <a:ext cx="3000375" cy="2781300"/>
              </a:xfrm>
              <a:custGeom>
                <a:avLst/>
                <a:gdLst/>
                <a:ahLst/>
                <a:cxnLst/>
                <a:rect l="l" t="t" r="r" b="b"/>
                <a:pathLst>
                  <a:path w="3000375" h="2781300">
                    <a:moveTo>
                      <a:pt x="0" y="2781299"/>
                    </a:moveTo>
                    <a:lnTo>
                      <a:pt x="3000375" y="2781299"/>
                    </a:lnTo>
                    <a:lnTo>
                      <a:pt x="3000375" y="0"/>
                    </a:lnTo>
                    <a:lnTo>
                      <a:pt x="0" y="0"/>
                    </a:lnTo>
                    <a:lnTo>
                      <a:pt x="0" y="2781299"/>
                    </a:lnTo>
                    <a:close/>
                  </a:path>
                </a:pathLst>
              </a:custGeom>
              <a:solidFill>
                <a:srgbClr val="FFE7B9"/>
              </a:solidFill>
            </p:spPr>
            <p:txBody>
              <a:bodyPr wrap="square" lIns="0" tIns="0" rIns="0" bIns="0" rtlCol="0"/>
              <a:lstStyle/>
              <a:p>
                <a:endParaRPr sz="2529" dirty="0"/>
              </a:p>
            </p:txBody>
          </p:sp>
          <p:sp>
            <p:nvSpPr>
              <p:cNvPr id="186" name="object 138">
                <a:extLst>
                  <a:ext uri="{FF2B5EF4-FFF2-40B4-BE49-F238E27FC236}">
                    <a16:creationId xmlns:a16="http://schemas.microsoft.com/office/drawing/2014/main" id="{CC922F01-5217-B546-B4EE-40A0793C5E36}"/>
                  </a:ext>
                </a:extLst>
              </p:cNvPr>
              <p:cNvSpPr/>
              <p:nvPr/>
            </p:nvSpPr>
            <p:spPr>
              <a:xfrm>
                <a:off x="767708" y="3226660"/>
                <a:ext cx="3000375" cy="381000"/>
              </a:xfrm>
              <a:custGeom>
                <a:avLst/>
                <a:gdLst/>
                <a:ahLst/>
                <a:cxnLst/>
                <a:rect l="l" t="t" r="r" b="b"/>
                <a:pathLst>
                  <a:path w="3000375" h="381000">
                    <a:moveTo>
                      <a:pt x="0" y="0"/>
                    </a:moveTo>
                    <a:lnTo>
                      <a:pt x="3000375" y="0"/>
                    </a:lnTo>
                    <a:lnTo>
                      <a:pt x="3000375" y="380999"/>
                    </a:lnTo>
                    <a:lnTo>
                      <a:pt x="0" y="380999"/>
                    </a:lnTo>
                    <a:lnTo>
                      <a:pt x="0" y="0"/>
                    </a:lnTo>
                    <a:close/>
                  </a:path>
                </a:pathLst>
              </a:custGeom>
              <a:solidFill>
                <a:srgbClr val="FFCA64"/>
              </a:solidFill>
            </p:spPr>
            <p:txBody>
              <a:bodyPr wrap="square" lIns="0" tIns="0" rIns="0" bIns="0" rtlCol="0"/>
              <a:lstStyle/>
              <a:p>
                <a:endParaRPr sz="2529"/>
              </a:p>
            </p:txBody>
          </p:sp>
        </p:grpSp>
        <p:sp>
          <p:nvSpPr>
            <p:cNvPr id="184" name="object 139">
              <a:extLst>
                <a:ext uri="{FF2B5EF4-FFF2-40B4-BE49-F238E27FC236}">
                  <a16:creationId xmlns:a16="http://schemas.microsoft.com/office/drawing/2014/main" id="{1B585ACB-683B-214D-9EAC-8CE7C219D331}"/>
                </a:ext>
              </a:extLst>
            </p:cNvPr>
            <p:cNvSpPr txBox="1"/>
            <p:nvPr/>
          </p:nvSpPr>
          <p:spPr>
            <a:xfrm>
              <a:off x="902136" y="3939246"/>
              <a:ext cx="3526176" cy="362395"/>
            </a:xfrm>
            <a:prstGeom prst="rect">
              <a:avLst/>
            </a:prstGeom>
          </p:spPr>
          <p:txBody>
            <a:bodyPr vert="horz" wrap="square" lIns="0" tIns="91046" rIns="0" bIns="0" rtlCol="0">
              <a:spAutoFit/>
            </a:bodyPr>
            <a:lstStyle/>
            <a:p>
              <a:pPr marL="7938" algn="ctr">
                <a:spcBef>
                  <a:spcPts val="717"/>
                </a:spcBef>
              </a:pPr>
              <a:r>
                <a:rPr lang="en-US" sz="1469" b="1" spc="488" dirty="0">
                  <a:solidFill>
                    <a:srgbClr val="FFFBF9"/>
                  </a:solidFill>
                  <a:latin typeface="Trebuchet MS"/>
                  <a:cs typeface="Trebuchet MS"/>
                </a:rPr>
                <a:t>PHOTO</a:t>
              </a:r>
              <a:endParaRPr sz="1469" dirty="0">
                <a:latin typeface="Trebuchet MS"/>
                <a:cs typeface="Trebuchet MS"/>
              </a:endParaRPr>
            </a:p>
          </p:txBody>
        </p:sp>
      </p:grpSp>
      <p:sp>
        <p:nvSpPr>
          <p:cNvPr id="187" name="TextBox 186">
            <a:extLst>
              <a:ext uri="{FF2B5EF4-FFF2-40B4-BE49-F238E27FC236}">
                <a16:creationId xmlns:a16="http://schemas.microsoft.com/office/drawing/2014/main" id="{9EF8F6B4-FFDD-8E40-BB7D-C659698F2D28}"/>
              </a:ext>
            </a:extLst>
          </p:cNvPr>
          <p:cNvSpPr txBox="1"/>
          <p:nvPr/>
        </p:nvSpPr>
        <p:spPr>
          <a:xfrm>
            <a:off x="4744205" y="8991050"/>
            <a:ext cx="3452702" cy="2708434"/>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Please take a few minutes to make a homemade sign for your assigned teacher that you will take a photo of to include in your note.</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This can be made using paper and markers, or other materials around the house (post-its, highlighters, design something digitally and print it out). </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Artistic skill isn’t a prerequisite but please try to take a moment to make them fun, festive, and thoughtful. </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Text could read: "Thank you, Mrs. X,” or "NYC appreciates you - keep up the great work, Mr. Z,” etc. </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Some volunteers have also created signs in Paint or other computer programs, so please feel free to do so if you don’t have supplies handy, or would be more comfortable in that medium. </a:t>
            </a:r>
          </a:p>
          <a:p>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Please replace this text with your photo. Bonus points if you, a pet, or fun household background is included! </a:t>
            </a:r>
          </a:p>
        </p:txBody>
      </p:sp>
      <p:pic>
        <p:nvPicPr>
          <p:cNvPr id="189" name="Picture 188" descr="Logo&#10;&#10;Description automatically generated">
            <a:extLst>
              <a:ext uri="{FF2B5EF4-FFF2-40B4-BE49-F238E27FC236}">
                <a16:creationId xmlns:a16="http://schemas.microsoft.com/office/drawing/2014/main" id="{395431BA-D0E7-984F-97F7-4E345D9375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782" y="-163611"/>
            <a:ext cx="4376345" cy="15038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TotalTime>
  <Words>411</Words>
  <Application>Microsoft Macintosh PowerPoint</Application>
  <PresentationFormat>Ledger Paper (11x17 in)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Trebuchet MS</vt:lpstr>
      <vt:lpstr>Office Theme</vt:lpstr>
      <vt:lpstr>Thank you, TEACHER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Illustrated Space Fiction Book Report</dc:title>
  <dc:creator>Kyesha lewis</dc:creator>
  <cp:keywords>DAEnXehZxk0,BAChnEEE4Ag</cp:keywords>
  <cp:lastModifiedBy>Ariel Grace</cp:lastModifiedBy>
  <cp:revision>7</cp:revision>
  <dcterms:created xsi:type="dcterms:W3CDTF">2021-09-17T20:44:22Z</dcterms:created>
  <dcterms:modified xsi:type="dcterms:W3CDTF">2021-11-28T23:38:44Z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2021-09-17T00:00:00Z</vt:filetime>
  </property>
  <property fmtid="{D5CDD505-2E9C-101B-9397-08002B2CF9AE}" pid="3" name="Creator">
    <vt:lpwstr>Canva</vt:lpwstr>
  </property>
  <property fmtid="{D5CDD505-2E9C-101B-9397-08002B2CF9AE}" pid="4" name="LastSaved">
    <vt:filetime>2021-09-17T00:00:00Z</vt:filetime>
  </property>
</Properties>
</file>